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51" r:id="rId3"/>
    <p:sldId id="352" r:id="rId4"/>
    <p:sldId id="363" r:id="rId5"/>
    <p:sldId id="364" r:id="rId6"/>
    <p:sldId id="353" r:id="rId7"/>
    <p:sldId id="354" r:id="rId8"/>
    <p:sldId id="355" r:id="rId9"/>
    <p:sldId id="356" r:id="rId10"/>
    <p:sldId id="357" r:id="rId11"/>
    <p:sldId id="358" r:id="rId12"/>
    <p:sldId id="360" r:id="rId13"/>
    <p:sldId id="359" r:id="rId14"/>
    <p:sldId id="361" r:id="rId15"/>
    <p:sldId id="405" r:id="rId16"/>
    <p:sldId id="406" r:id="rId17"/>
    <p:sldId id="394" r:id="rId18"/>
    <p:sldId id="395" r:id="rId19"/>
    <p:sldId id="340" r:id="rId20"/>
    <p:sldId id="257" r:id="rId21"/>
    <p:sldId id="256" r:id="rId22"/>
    <p:sldId id="263" r:id="rId23"/>
    <p:sldId id="264" r:id="rId24"/>
    <p:sldId id="258" r:id="rId25"/>
    <p:sldId id="278" r:id="rId26"/>
    <p:sldId id="343" r:id="rId27"/>
    <p:sldId id="344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265" r:id="rId37"/>
    <p:sldId id="259" r:id="rId38"/>
    <p:sldId id="266" r:id="rId39"/>
    <p:sldId id="260" r:id="rId40"/>
    <p:sldId id="281" r:id="rId41"/>
    <p:sldId id="396" r:id="rId42"/>
    <p:sldId id="279" r:id="rId43"/>
    <p:sldId id="282" r:id="rId44"/>
    <p:sldId id="284" r:id="rId45"/>
    <p:sldId id="397" r:id="rId46"/>
    <p:sldId id="280" r:id="rId47"/>
    <p:sldId id="398" r:id="rId48"/>
    <p:sldId id="285" r:id="rId49"/>
    <p:sldId id="286" r:id="rId50"/>
    <p:sldId id="399" r:id="rId51"/>
    <p:sldId id="400" r:id="rId52"/>
    <p:sldId id="401" r:id="rId53"/>
    <p:sldId id="267" r:id="rId54"/>
    <p:sldId id="261" r:id="rId55"/>
    <p:sldId id="329" r:id="rId56"/>
    <p:sldId id="287" r:id="rId57"/>
    <p:sldId id="288" r:id="rId58"/>
    <p:sldId id="289" r:id="rId59"/>
    <p:sldId id="268" r:id="rId60"/>
    <p:sldId id="262" r:id="rId61"/>
    <p:sldId id="365" r:id="rId62"/>
    <p:sldId id="367" r:id="rId63"/>
    <p:sldId id="36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76" r:id="rId72"/>
    <p:sldId id="377" r:id="rId73"/>
    <p:sldId id="378" r:id="rId74"/>
    <p:sldId id="379" r:id="rId75"/>
    <p:sldId id="380" r:id="rId76"/>
    <p:sldId id="381" r:id="rId77"/>
    <p:sldId id="382" r:id="rId78"/>
    <p:sldId id="383" r:id="rId79"/>
    <p:sldId id="366" r:id="rId80"/>
    <p:sldId id="291" r:id="rId81"/>
    <p:sldId id="292" r:id="rId82"/>
    <p:sldId id="293" r:id="rId83"/>
    <p:sldId id="297" r:id="rId84"/>
    <p:sldId id="294" r:id="rId85"/>
    <p:sldId id="296" r:id="rId86"/>
    <p:sldId id="295" r:id="rId87"/>
    <p:sldId id="275" r:id="rId88"/>
    <p:sldId id="269" r:id="rId89"/>
    <p:sldId id="276" r:id="rId90"/>
    <p:sldId id="270" r:id="rId91"/>
    <p:sldId id="298" r:id="rId92"/>
    <p:sldId id="299" r:id="rId93"/>
    <p:sldId id="301" r:id="rId94"/>
    <p:sldId id="302" r:id="rId95"/>
    <p:sldId id="303" r:id="rId96"/>
    <p:sldId id="300" r:id="rId97"/>
    <p:sldId id="305" r:id="rId98"/>
    <p:sldId id="304" r:id="rId99"/>
    <p:sldId id="306" r:id="rId100"/>
    <p:sldId id="345" r:id="rId101"/>
    <p:sldId id="277" r:id="rId102"/>
    <p:sldId id="308" r:id="rId103"/>
    <p:sldId id="309" r:id="rId104"/>
    <p:sldId id="271" r:id="rId105"/>
    <p:sldId id="307" r:id="rId106"/>
    <p:sldId id="272" r:id="rId107"/>
    <p:sldId id="330" r:id="rId108"/>
    <p:sldId id="338" r:id="rId109"/>
    <p:sldId id="310" r:id="rId110"/>
    <p:sldId id="273" r:id="rId111"/>
    <p:sldId id="315" r:id="rId112"/>
    <p:sldId id="316" r:id="rId113"/>
    <p:sldId id="320" r:id="rId114"/>
    <p:sldId id="346" r:id="rId115"/>
    <p:sldId id="347" r:id="rId116"/>
    <p:sldId id="314" r:id="rId117"/>
    <p:sldId id="312" r:id="rId118"/>
    <p:sldId id="323" r:id="rId119"/>
    <p:sldId id="317" r:id="rId120"/>
    <p:sldId id="328" r:id="rId121"/>
    <p:sldId id="348" r:id="rId122"/>
    <p:sldId id="349" r:id="rId123"/>
    <p:sldId id="324" r:id="rId124"/>
    <p:sldId id="325" r:id="rId125"/>
    <p:sldId id="326" r:id="rId126"/>
    <p:sldId id="327" r:id="rId127"/>
    <p:sldId id="311" r:id="rId128"/>
    <p:sldId id="274" r:id="rId129"/>
    <p:sldId id="321" r:id="rId130"/>
    <p:sldId id="331" r:id="rId131"/>
    <p:sldId id="332" r:id="rId132"/>
    <p:sldId id="333" r:id="rId133"/>
    <p:sldId id="336" r:id="rId134"/>
    <p:sldId id="334" r:id="rId135"/>
    <p:sldId id="335" r:id="rId136"/>
    <p:sldId id="322" r:id="rId137"/>
    <p:sldId id="337" r:id="rId138"/>
    <p:sldId id="350" r:id="rId139"/>
    <p:sldId id="402" r:id="rId140"/>
    <p:sldId id="318" r:id="rId141"/>
    <p:sldId id="319" r:id="rId142"/>
    <p:sldId id="403" r:id="rId143"/>
    <p:sldId id="404" r:id="rId144"/>
    <p:sldId id="313" r:id="rId145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0000FF"/>
    <a:srgbClr val="000000"/>
    <a:srgbClr val="FFFF00"/>
    <a:srgbClr val="D9EBCD"/>
    <a:srgbClr val="FFC000"/>
    <a:srgbClr val="C00000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7" autoAdjust="0"/>
    <p:restoredTop sz="96247" autoAdjust="0"/>
  </p:normalViewPr>
  <p:slideViewPr>
    <p:cSldViewPr snapToGrid="0">
      <p:cViewPr>
        <p:scale>
          <a:sx n="66" d="100"/>
          <a:sy n="66" d="100"/>
        </p:scale>
        <p:origin x="163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/Relationships>
</file>

<file path=ppt/slides/_rels/slide1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878B9-8D51-F124-54D7-0BB814C0D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481" y="0"/>
            <a:ext cx="5831706" cy="683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D3801A-599F-952B-B435-81542E3178A9}"/>
              </a:ext>
            </a:extLst>
          </p:cNvPr>
          <p:cNvSpPr/>
          <p:nvPr/>
        </p:nvSpPr>
        <p:spPr>
          <a:xfrm>
            <a:off x="3055474" y="1261732"/>
            <a:ext cx="2526175" cy="5575796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114E305-502B-D721-24F8-43992B22AEA0}"/>
              </a:ext>
            </a:extLst>
          </p:cNvPr>
          <p:cNvSpPr/>
          <p:nvPr/>
        </p:nvSpPr>
        <p:spPr>
          <a:xfrm>
            <a:off x="6200366" y="1433447"/>
            <a:ext cx="2001938" cy="859378"/>
          </a:xfrm>
          <a:prstGeom prst="wedgeRectCallout">
            <a:avLst>
              <a:gd name="adj1" fmla="val -79704"/>
              <a:gd name="adj2" fmla="val 3540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Width and spacing values for each design-rule zone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27C9A-4119-BAEE-07F4-97D85EF0D9B4}"/>
              </a:ext>
            </a:extLst>
          </p:cNvPr>
          <p:cNvSpPr/>
          <p:nvPr/>
        </p:nvSpPr>
        <p:spPr>
          <a:xfrm>
            <a:off x="5612962" y="4119563"/>
            <a:ext cx="749738" cy="814387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2C213DA-4FCD-DDFA-DCD2-4C16C5C38DD8}"/>
              </a:ext>
            </a:extLst>
          </p:cNvPr>
          <p:cNvSpPr/>
          <p:nvPr/>
        </p:nvSpPr>
        <p:spPr>
          <a:xfrm>
            <a:off x="5711321" y="5827593"/>
            <a:ext cx="2204380" cy="630073"/>
          </a:xfrm>
          <a:prstGeom prst="wedgeRectCallout">
            <a:avLst>
              <a:gd name="adj1" fmla="val -34508"/>
              <a:gd name="adj2" fmla="val -1963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each design-rule zone.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F2E3DF-7640-3EC5-AD47-8630024FCC8F}"/>
              </a:ext>
            </a:extLst>
          </p:cNvPr>
          <p:cNvSpPr/>
          <p:nvPr/>
        </p:nvSpPr>
        <p:spPr>
          <a:xfrm>
            <a:off x="6362700" y="2857500"/>
            <a:ext cx="2204380" cy="476250"/>
          </a:xfrm>
          <a:prstGeom prst="wedgeRectCallout">
            <a:avLst>
              <a:gd name="adj1" fmla="val 31171"/>
              <a:gd name="adj2" fmla="val 17182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Design-rule zone shown in routing area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693A5FD-1906-A213-7090-056138F0594B}"/>
              </a:ext>
            </a:extLst>
          </p:cNvPr>
          <p:cNvSpPr/>
          <p:nvPr/>
        </p:nvSpPr>
        <p:spPr>
          <a:xfrm>
            <a:off x="6947830" y="31761"/>
            <a:ext cx="1658056" cy="476250"/>
          </a:xfrm>
          <a:prstGeom prst="wedgeRectCallout">
            <a:avLst>
              <a:gd name="adj1" fmla="val -77765"/>
              <a:gd name="adj2" fmla="val 770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9 design-rule parameters</a:t>
            </a:r>
          </a:p>
        </p:txBody>
      </p:sp>
    </p:spTree>
    <p:extLst>
      <p:ext uri="{BB962C8B-B14F-4D97-AF65-F5344CB8AC3E}">
        <p14:creationId xmlns:p14="http://schemas.microsoft.com/office/powerpoint/2010/main" val="2599527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1D1CC-5627-6CCF-A892-096206A6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-1128307"/>
            <a:ext cx="5303520" cy="1613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F01D4-087E-B334-4FA1-AF9D5EE6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608872"/>
            <a:ext cx="5303520" cy="161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6F96-B710-4511-5B1B-E9AF80B2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3" y="2343265"/>
            <a:ext cx="5303520" cy="161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3D5AB-9423-63B9-6F7D-E4FC6312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" y="5815766"/>
            <a:ext cx="5303520" cy="1613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64BA3-E871-97E6-F1E3-6F4B3F475E7E}"/>
              </a:ext>
            </a:extLst>
          </p:cNvPr>
          <p:cNvSpPr txBox="1"/>
          <p:nvPr/>
        </p:nvSpPr>
        <p:spPr>
          <a:xfrm>
            <a:off x="4205003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6A64-C42A-6FAA-F8CB-894B8E1B8F85}"/>
              </a:ext>
            </a:extLst>
          </p:cNvPr>
          <p:cNvCxnSpPr>
            <a:cxnSpLocks/>
          </p:cNvCxnSpPr>
          <p:nvPr/>
        </p:nvCxnSpPr>
        <p:spPr>
          <a:xfrm flipH="1">
            <a:off x="3530598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0EB86-39E6-DD26-A6F7-49E2AA31857A}"/>
              </a:ext>
            </a:extLst>
          </p:cNvPr>
          <p:cNvSpPr txBox="1"/>
          <p:nvPr/>
        </p:nvSpPr>
        <p:spPr>
          <a:xfrm>
            <a:off x="2622337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EDD30E-89D1-584B-9783-757AC1AF8F09}"/>
              </a:ext>
            </a:extLst>
          </p:cNvPr>
          <p:cNvSpPr/>
          <p:nvPr/>
        </p:nvSpPr>
        <p:spPr>
          <a:xfrm>
            <a:off x="1752598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6B79-1946-0A81-4DF0-70B35882747D}"/>
              </a:ext>
            </a:extLst>
          </p:cNvPr>
          <p:cNvSpPr txBox="1"/>
          <p:nvPr/>
        </p:nvSpPr>
        <p:spPr>
          <a:xfrm>
            <a:off x="4408203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8BE45-C4C4-2F48-1A26-5E3E77E1B32A}"/>
              </a:ext>
            </a:extLst>
          </p:cNvPr>
          <p:cNvCxnSpPr>
            <a:cxnSpLocks/>
          </p:cNvCxnSpPr>
          <p:nvPr/>
        </p:nvCxnSpPr>
        <p:spPr>
          <a:xfrm flipH="1">
            <a:off x="3797298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C9ED2-602E-8381-1663-458CEBDFA5F9}"/>
              </a:ext>
            </a:extLst>
          </p:cNvPr>
          <p:cNvCxnSpPr>
            <a:cxnSpLocks/>
          </p:cNvCxnSpPr>
          <p:nvPr/>
        </p:nvCxnSpPr>
        <p:spPr>
          <a:xfrm flipH="1">
            <a:off x="3746498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2255C-89F8-0416-7E4F-E33D9AAE7490}"/>
              </a:ext>
            </a:extLst>
          </p:cNvPr>
          <p:cNvSpPr txBox="1"/>
          <p:nvPr/>
        </p:nvSpPr>
        <p:spPr>
          <a:xfrm>
            <a:off x="4421366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F4C91-6621-F357-3296-8349067B1DD2}"/>
              </a:ext>
            </a:extLst>
          </p:cNvPr>
          <p:cNvCxnSpPr>
            <a:cxnSpLocks/>
          </p:cNvCxnSpPr>
          <p:nvPr/>
        </p:nvCxnSpPr>
        <p:spPr>
          <a:xfrm flipH="1">
            <a:off x="4000498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84C8B-ECC2-25D1-F782-F5AC30F8F0FB}"/>
              </a:ext>
            </a:extLst>
          </p:cNvPr>
          <p:cNvCxnSpPr>
            <a:cxnSpLocks/>
          </p:cNvCxnSpPr>
          <p:nvPr/>
        </p:nvCxnSpPr>
        <p:spPr>
          <a:xfrm flipH="1">
            <a:off x="4000498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43BFB-3563-6CF5-BA28-0268BA1B731D}"/>
              </a:ext>
            </a:extLst>
          </p:cNvPr>
          <p:cNvSpPr txBox="1"/>
          <p:nvPr/>
        </p:nvSpPr>
        <p:spPr>
          <a:xfrm>
            <a:off x="3969655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E00801-F10F-E627-9F5D-09AB2C3D8B48}"/>
              </a:ext>
            </a:extLst>
          </p:cNvPr>
          <p:cNvCxnSpPr>
            <a:cxnSpLocks/>
          </p:cNvCxnSpPr>
          <p:nvPr/>
        </p:nvCxnSpPr>
        <p:spPr>
          <a:xfrm flipH="1">
            <a:off x="3311542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EC6C07-050B-803F-1897-E16936A5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3" y="4079516"/>
            <a:ext cx="5303520" cy="16130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19E1C-9E4C-FC79-578E-57A2D38E6458}"/>
              </a:ext>
            </a:extLst>
          </p:cNvPr>
          <p:cNvCxnSpPr>
            <a:cxnSpLocks/>
          </p:cNvCxnSpPr>
          <p:nvPr/>
        </p:nvCxnSpPr>
        <p:spPr>
          <a:xfrm flipH="1">
            <a:off x="2549542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58755-34B8-92B4-006B-A41EBE82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09" y="-173334"/>
            <a:ext cx="442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9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D3B5D-ACD1-E4B2-CBE4-64E2CC63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11687" r="2040" b="1564"/>
          <a:stretch/>
        </p:blipFill>
        <p:spPr>
          <a:xfrm>
            <a:off x="428978" y="-838"/>
            <a:ext cx="9461810" cy="6858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DEBA71-748F-B32D-4FC1-AEFE256DB70E}"/>
              </a:ext>
            </a:extLst>
          </p:cNvPr>
          <p:cNvSpPr/>
          <p:nvPr/>
        </p:nvSpPr>
        <p:spPr>
          <a:xfrm>
            <a:off x="1519202" y="45579"/>
            <a:ext cx="1807210" cy="29464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63C46D5-B587-C1B6-AFFF-AD9D5BBA8046}"/>
              </a:ext>
            </a:extLst>
          </p:cNvPr>
          <p:cNvSpPr/>
          <p:nvPr/>
        </p:nvSpPr>
        <p:spPr>
          <a:xfrm>
            <a:off x="3823388" y="-324909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703C2EB-82AA-85BB-A717-032F367790D4}"/>
              </a:ext>
            </a:extLst>
          </p:cNvPr>
          <p:cNvSpPr/>
          <p:nvPr/>
        </p:nvSpPr>
        <p:spPr>
          <a:xfrm>
            <a:off x="2093727" y="2826525"/>
            <a:ext cx="1112317" cy="503697"/>
          </a:xfrm>
          <a:prstGeom prst="wedgeRectCallout">
            <a:avLst>
              <a:gd name="adj1" fmla="val -61115"/>
              <a:gd name="adj2" fmla="val -12567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cost vs. iteration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91F67C-2240-3FFC-0285-990F6DCB2B36}"/>
              </a:ext>
            </a:extLst>
          </p:cNvPr>
          <p:cNvSpPr/>
          <p:nvPr/>
        </p:nvSpPr>
        <p:spPr>
          <a:xfrm>
            <a:off x="3454038" y="1636889"/>
            <a:ext cx="1112317" cy="660399"/>
          </a:xfrm>
          <a:prstGeom prst="wedgeRectCallout">
            <a:avLst>
              <a:gd name="adj1" fmla="val -46906"/>
              <a:gd name="adj2" fmla="val 98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Design-rule violations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7D7ACD7-86DE-94B2-F10E-156E15357AC8}"/>
              </a:ext>
            </a:extLst>
          </p:cNvPr>
          <p:cNvSpPr/>
          <p:nvPr/>
        </p:nvSpPr>
        <p:spPr>
          <a:xfrm>
            <a:off x="6597993" y="-220133"/>
            <a:ext cx="2114330" cy="660399"/>
          </a:xfrm>
          <a:prstGeom prst="wedgeRectCallout">
            <a:avLst>
              <a:gd name="adj1" fmla="val -11667"/>
              <a:gd name="adj2" fmla="val 12427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AB8762-6FC1-3EB7-5783-201D8236449B}"/>
              </a:ext>
            </a:extLst>
          </p:cNvPr>
          <p:cNvSpPr/>
          <p:nvPr/>
        </p:nvSpPr>
        <p:spPr>
          <a:xfrm>
            <a:off x="9215438" y="1387652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682E97-6461-6BC6-36BF-07F054108B47}"/>
              </a:ext>
            </a:extLst>
          </p:cNvPr>
          <p:cNvSpPr/>
          <p:nvPr/>
        </p:nvSpPr>
        <p:spPr>
          <a:xfrm>
            <a:off x="9205915" y="1378127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87DEB11-4D03-E845-60C1-8AFA83FC928C}"/>
              </a:ext>
            </a:extLst>
          </p:cNvPr>
          <p:cNvSpPr/>
          <p:nvPr/>
        </p:nvSpPr>
        <p:spPr>
          <a:xfrm>
            <a:off x="8712323" y="3541704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BD8792-30D9-DF11-550B-9AA4514A88B4}"/>
              </a:ext>
            </a:extLst>
          </p:cNvPr>
          <p:cNvSpPr/>
          <p:nvPr/>
        </p:nvSpPr>
        <p:spPr>
          <a:xfrm>
            <a:off x="3590908" y="4487812"/>
            <a:ext cx="1047767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FC21903-E185-3D44-DEE5-38C3693B56D8}"/>
              </a:ext>
            </a:extLst>
          </p:cNvPr>
          <p:cNvSpPr/>
          <p:nvPr/>
        </p:nvSpPr>
        <p:spPr>
          <a:xfrm>
            <a:off x="4713638" y="4528457"/>
            <a:ext cx="1504910" cy="453115"/>
          </a:xfrm>
          <a:prstGeom prst="wedgeRectCallout">
            <a:avLst>
              <a:gd name="adj1" fmla="val -57147"/>
              <a:gd name="adj2" fmla="val 9781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6657BD-17B4-3CD1-D95C-50BD21DDA20E}"/>
              </a:ext>
            </a:extLst>
          </p:cNvPr>
          <p:cNvSpPr/>
          <p:nvPr/>
        </p:nvSpPr>
        <p:spPr>
          <a:xfrm>
            <a:off x="816768" y="4622929"/>
            <a:ext cx="2551271" cy="96253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3A476055-DF89-639E-FF63-0AB64A202A51}"/>
              </a:ext>
            </a:extLst>
          </p:cNvPr>
          <p:cNvSpPr/>
          <p:nvPr/>
        </p:nvSpPr>
        <p:spPr>
          <a:xfrm>
            <a:off x="1899254" y="5737994"/>
            <a:ext cx="1504910" cy="453115"/>
          </a:xfrm>
          <a:prstGeom prst="wedgeRectCallout">
            <a:avLst>
              <a:gd name="adj1" fmla="val -36387"/>
              <a:gd name="adj2" fmla="val -838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AFCE26-FAF9-39C3-F5AE-192362B1C8E5}"/>
              </a:ext>
            </a:extLst>
          </p:cNvPr>
          <p:cNvSpPr/>
          <p:nvPr/>
        </p:nvSpPr>
        <p:spPr>
          <a:xfrm>
            <a:off x="190384" y="5682973"/>
            <a:ext cx="1504910" cy="661383"/>
          </a:xfrm>
          <a:prstGeom prst="wedgeRectCallout">
            <a:avLst>
              <a:gd name="adj1" fmla="val -20184"/>
              <a:gd name="adj2" fmla="val -757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7AF12B-420B-DB45-76B8-93772DA92553}"/>
              </a:ext>
            </a:extLst>
          </p:cNvPr>
          <p:cNvSpPr/>
          <p:nvPr/>
        </p:nvSpPr>
        <p:spPr>
          <a:xfrm>
            <a:off x="447674" y="4679156"/>
            <a:ext cx="366714" cy="817404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1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461838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All package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275115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529303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935457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62677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56962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774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3CAB-C776-88CA-4605-F497669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2" y="0"/>
            <a:ext cx="692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335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B81C2-51B9-C981-14E9-481AA63F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2265" y="-3327400"/>
            <a:ext cx="21797486" cy="16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666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279967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Package &amp; PCB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4564916" y="115682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577161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3</a:t>
            </a:r>
          </a:p>
        </p:txBody>
      </p:sp>
    </p:spTree>
    <p:extLst>
      <p:ext uri="{BB962C8B-B14F-4D97-AF65-F5344CB8AC3E}">
        <p14:creationId xmlns:p14="http://schemas.microsoft.com/office/powerpoint/2010/main" val="13118288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76C4-4D6B-6E3F-6B44-75859C1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1" y="216129"/>
            <a:ext cx="615139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7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0524B-7B3A-B7E3-D2A1-BEFC215DE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t="12063" r="1889" b="529"/>
          <a:stretch/>
        </p:blipFill>
        <p:spPr>
          <a:xfrm>
            <a:off x="883772" y="-1"/>
            <a:ext cx="9225427" cy="68594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A18845-0C25-91B8-9CA1-50B056CC998E}"/>
              </a:ext>
            </a:extLst>
          </p:cNvPr>
          <p:cNvSpPr/>
          <p:nvPr/>
        </p:nvSpPr>
        <p:spPr>
          <a:xfrm>
            <a:off x="1963702" y="-5221"/>
            <a:ext cx="1731998" cy="294640"/>
          </a:xfrm>
          <a:prstGeom prst="roundRect">
            <a:avLst>
              <a:gd name="adj" fmla="val 4034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48DE688-12D3-93B8-F561-B67A79D7FC58}"/>
              </a:ext>
            </a:extLst>
          </p:cNvPr>
          <p:cNvSpPr/>
          <p:nvPr/>
        </p:nvSpPr>
        <p:spPr>
          <a:xfrm>
            <a:off x="4267888" y="-375709"/>
            <a:ext cx="1961462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Status of completed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6340319-BD9C-8830-64E7-C6075DA950D6}"/>
              </a:ext>
            </a:extLst>
          </p:cNvPr>
          <p:cNvSpPr/>
          <p:nvPr/>
        </p:nvSpPr>
        <p:spPr>
          <a:xfrm>
            <a:off x="5841983" y="-21944"/>
            <a:ext cx="2071528" cy="590550"/>
          </a:xfrm>
          <a:prstGeom prst="wedgeRectCallout">
            <a:avLst>
              <a:gd name="adj1" fmla="val -69327"/>
              <a:gd name="adj2" fmla="val 3852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Summary of completed Acorn run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8E673A3-337D-1EEF-18FF-E64359EEE18D}"/>
              </a:ext>
            </a:extLst>
          </p:cNvPr>
          <p:cNvSpPr/>
          <p:nvPr/>
        </p:nvSpPr>
        <p:spPr>
          <a:xfrm>
            <a:off x="4136302" y="756356"/>
            <a:ext cx="1112317" cy="660399"/>
          </a:xfrm>
          <a:prstGeom prst="wedgeRectCallout">
            <a:avLst>
              <a:gd name="adj1" fmla="val -55025"/>
              <a:gd name="adj2" fmla="val 8153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9301A9C-8CD1-C893-55B6-FE04AD371581}"/>
              </a:ext>
            </a:extLst>
          </p:cNvPr>
          <p:cNvSpPr/>
          <p:nvPr/>
        </p:nvSpPr>
        <p:spPr>
          <a:xfrm>
            <a:off x="6631860" y="3810000"/>
            <a:ext cx="2114330" cy="660399"/>
          </a:xfrm>
          <a:prstGeom prst="wedgeRectCallout">
            <a:avLst>
              <a:gd name="adj1" fmla="val -28218"/>
              <a:gd name="adj2" fmla="val -17658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6EE62D-D4BB-06BA-C793-EAC2FFE83497}"/>
              </a:ext>
            </a:extLst>
          </p:cNvPr>
          <p:cNvSpPr/>
          <p:nvPr/>
        </p:nvSpPr>
        <p:spPr>
          <a:xfrm>
            <a:off x="9508951" y="1748899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DA07EF-2F6C-451A-A798-F816C173CE4D}"/>
              </a:ext>
            </a:extLst>
          </p:cNvPr>
          <p:cNvSpPr/>
          <p:nvPr/>
        </p:nvSpPr>
        <p:spPr>
          <a:xfrm>
            <a:off x="9499428" y="1739374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57C5757-5FD9-A21D-DFFC-B4D405FCA3EF}"/>
              </a:ext>
            </a:extLst>
          </p:cNvPr>
          <p:cNvSpPr/>
          <p:nvPr/>
        </p:nvSpPr>
        <p:spPr>
          <a:xfrm>
            <a:off x="9005836" y="3902951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D1AC8B-D1B0-DDA4-4E31-091A62A79BA4}"/>
              </a:ext>
            </a:extLst>
          </p:cNvPr>
          <p:cNvSpPr/>
          <p:nvPr/>
        </p:nvSpPr>
        <p:spPr>
          <a:xfrm>
            <a:off x="3990975" y="4770034"/>
            <a:ext cx="1383130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A5FFCC7-9291-265C-3988-68DC41FB2783}"/>
              </a:ext>
            </a:extLst>
          </p:cNvPr>
          <p:cNvSpPr/>
          <p:nvPr/>
        </p:nvSpPr>
        <p:spPr>
          <a:xfrm>
            <a:off x="5659677" y="5669026"/>
            <a:ext cx="1504910" cy="453115"/>
          </a:xfrm>
          <a:prstGeom prst="wedgeRectCallout">
            <a:avLst>
              <a:gd name="adj1" fmla="val -73603"/>
              <a:gd name="adj2" fmla="val -4933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9BB22E-0CF8-F70C-F04D-3FD5AD1368FD}"/>
              </a:ext>
            </a:extLst>
          </p:cNvPr>
          <p:cNvSpPr/>
          <p:nvPr/>
        </p:nvSpPr>
        <p:spPr>
          <a:xfrm>
            <a:off x="1268323" y="4937760"/>
            <a:ext cx="2551271" cy="1958340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E46C0AA-9679-C7DE-8D94-3C592A3A7499}"/>
              </a:ext>
            </a:extLst>
          </p:cNvPr>
          <p:cNvSpPr/>
          <p:nvPr/>
        </p:nvSpPr>
        <p:spPr>
          <a:xfrm>
            <a:off x="3970059" y="6401216"/>
            <a:ext cx="1504910" cy="453115"/>
          </a:xfrm>
          <a:prstGeom prst="wedgeRectCallout">
            <a:avLst>
              <a:gd name="adj1" fmla="val -61704"/>
              <a:gd name="adj2" fmla="val -7119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CE64BA5-F546-ACC0-AE19-9F79BA0CD110}"/>
              </a:ext>
            </a:extLst>
          </p:cNvPr>
          <p:cNvSpPr/>
          <p:nvPr/>
        </p:nvSpPr>
        <p:spPr>
          <a:xfrm>
            <a:off x="-460970" y="4030834"/>
            <a:ext cx="1504910" cy="661383"/>
          </a:xfrm>
          <a:prstGeom prst="wedgeRectCallout">
            <a:avLst>
              <a:gd name="adj1" fmla="val 41843"/>
              <a:gd name="adj2" fmla="val 10053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B2D617-36B5-C2D1-3CB8-65749921CFFA}"/>
              </a:ext>
            </a:extLst>
          </p:cNvPr>
          <p:cNvSpPr/>
          <p:nvPr/>
        </p:nvSpPr>
        <p:spPr>
          <a:xfrm>
            <a:off x="899229" y="4961378"/>
            <a:ext cx="366714" cy="1934722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023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C8E3C-04E5-CD92-5270-268C28E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68" y="1063547"/>
            <a:ext cx="1024826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04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AC01B-EAE8-2E45-A865-A247828D2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B9F13-45B3-41D9-FD15-68FAD96EC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3414989"/>
          </a:xfrm>
        </p:spPr>
        <p:txBody>
          <a:bodyPr>
            <a:normAutofit/>
          </a:bodyPr>
          <a:lstStyle/>
          <a:p>
            <a:r>
              <a:rPr lang="en-US" sz="8000" b="1" dirty="0"/>
              <a:t>Images from old Acorn user docs</a:t>
            </a:r>
          </a:p>
        </p:txBody>
      </p:sp>
    </p:spTree>
    <p:extLst>
      <p:ext uri="{BB962C8B-B14F-4D97-AF65-F5344CB8AC3E}">
        <p14:creationId xmlns:p14="http://schemas.microsoft.com/office/powerpoint/2010/main" val="156415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3153F-64CD-8B74-7F02-B1B14E4E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2566" y="-3429001"/>
            <a:ext cx="18448266" cy="127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821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7415FA2-08BB-9A2B-C3F9-4525A3A44A88}"/>
              </a:ext>
            </a:extLst>
          </p:cNvPr>
          <p:cNvSpPr/>
          <p:nvPr/>
        </p:nvSpPr>
        <p:spPr>
          <a:xfrm>
            <a:off x="3907632" y="5467225"/>
            <a:ext cx="905684" cy="695449"/>
          </a:xfrm>
          <a:custGeom>
            <a:avLst/>
            <a:gdLst>
              <a:gd name="connsiteX0" fmla="*/ 451856 w 970968"/>
              <a:gd name="connsiteY0" fmla="*/ 695449 h 695780"/>
              <a:gd name="connsiteX1" fmla="*/ 935249 w 970968"/>
              <a:gd name="connsiteY1" fmla="*/ 509712 h 695780"/>
              <a:gd name="connsiteX2" fmla="*/ 928106 w 970968"/>
              <a:gd name="connsiteY2" fmla="*/ 352549 h 695780"/>
              <a:gd name="connsiteX3" fmla="*/ 873337 w 970968"/>
              <a:gd name="connsiteY3" fmla="*/ 209674 h 695780"/>
              <a:gd name="connsiteX4" fmla="*/ 735224 w 970968"/>
              <a:gd name="connsiteY4" fmla="*/ 76324 h 695780"/>
              <a:gd name="connsiteX5" fmla="*/ 539962 w 970968"/>
              <a:gd name="connsiteY5" fmla="*/ 2505 h 695780"/>
              <a:gd name="connsiteX6" fmla="*/ 335174 w 970968"/>
              <a:gd name="connsiteY6" fmla="*/ 28699 h 695780"/>
              <a:gd name="connsiteX7" fmla="*/ 161343 w 970968"/>
              <a:gd name="connsiteY7" fmla="*/ 138237 h 695780"/>
              <a:gd name="connsiteX8" fmla="*/ 82762 w 970968"/>
              <a:gd name="connsiteY8" fmla="*/ 247774 h 695780"/>
              <a:gd name="connsiteX9" fmla="*/ 35137 w 970968"/>
              <a:gd name="connsiteY9" fmla="*/ 371599 h 695780"/>
              <a:gd name="connsiteX10" fmla="*/ 35137 w 970968"/>
              <a:gd name="connsiteY10" fmla="*/ 409699 h 695780"/>
              <a:gd name="connsiteX11" fmla="*/ 30374 w 970968"/>
              <a:gd name="connsiteY11" fmla="*/ 462087 h 695780"/>
              <a:gd name="connsiteX12" fmla="*/ 451856 w 970968"/>
              <a:gd name="connsiteY12" fmla="*/ 695449 h 695780"/>
              <a:gd name="connsiteX0" fmla="*/ 451856 w 970968"/>
              <a:gd name="connsiteY0" fmla="*/ 695449 h 695449"/>
              <a:gd name="connsiteX1" fmla="*/ 935249 w 970968"/>
              <a:gd name="connsiteY1" fmla="*/ 509712 h 695449"/>
              <a:gd name="connsiteX2" fmla="*/ 928106 w 970968"/>
              <a:gd name="connsiteY2" fmla="*/ 352549 h 695449"/>
              <a:gd name="connsiteX3" fmla="*/ 873337 w 970968"/>
              <a:gd name="connsiteY3" fmla="*/ 209674 h 695449"/>
              <a:gd name="connsiteX4" fmla="*/ 735224 w 970968"/>
              <a:gd name="connsiteY4" fmla="*/ 76324 h 695449"/>
              <a:gd name="connsiteX5" fmla="*/ 539962 w 970968"/>
              <a:gd name="connsiteY5" fmla="*/ 2505 h 695449"/>
              <a:gd name="connsiteX6" fmla="*/ 335174 w 970968"/>
              <a:gd name="connsiteY6" fmla="*/ 28699 h 695449"/>
              <a:gd name="connsiteX7" fmla="*/ 161343 w 970968"/>
              <a:gd name="connsiteY7" fmla="*/ 138237 h 695449"/>
              <a:gd name="connsiteX8" fmla="*/ 82762 w 970968"/>
              <a:gd name="connsiteY8" fmla="*/ 247774 h 695449"/>
              <a:gd name="connsiteX9" fmla="*/ 35137 w 970968"/>
              <a:gd name="connsiteY9" fmla="*/ 371599 h 695449"/>
              <a:gd name="connsiteX10" fmla="*/ 35137 w 970968"/>
              <a:gd name="connsiteY10" fmla="*/ 409699 h 695449"/>
              <a:gd name="connsiteX11" fmla="*/ 30374 w 970968"/>
              <a:gd name="connsiteY11" fmla="*/ 462087 h 695449"/>
              <a:gd name="connsiteX12" fmla="*/ 451856 w 970968"/>
              <a:gd name="connsiteY12" fmla="*/ 695449 h 695449"/>
              <a:gd name="connsiteX0" fmla="*/ 451856 w 970968"/>
              <a:gd name="connsiteY0" fmla="*/ 695449 h 695449"/>
              <a:gd name="connsiteX1" fmla="*/ 935249 w 970968"/>
              <a:gd name="connsiteY1" fmla="*/ 509712 h 695449"/>
              <a:gd name="connsiteX2" fmla="*/ 928106 w 970968"/>
              <a:gd name="connsiteY2" fmla="*/ 352549 h 695449"/>
              <a:gd name="connsiteX3" fmla="*/ 873337 w 970968"/>
              <a:gd name="connsiteY3" fmla="*/ 209674 h 695449"/>
              <a:gd name="connsiteX4" fmla="*/ 735224 w 970968"/>
              <a:gd name="connsiteY4" fmla="*/ 76324 h 695449"/>
              <a:gd name="connsiteX5" fmla="*/ 539962 w 970968"/>
              <a:gd name="connsiteY5" fmla="*/ 2505 h 695449"/>
              <a:gd name="connsiteX6" fmla="*/ 335174 w 970968"/>
              <a:gd name="connsiteY6" fmla="*/ 28699 h 695449"/>
              <a:gd name="connsiteX7" fmla="*/ 161343 w 970968"/>
              <a:gd name="connsiteY7" fmla="*/ 138237 h 695449"/>
              <a:gd name="connsiteX8" fmla="*/ 82762 w 970968"/>
              <a:gd name="connsiteY8" fmla="*/ 247774 h 695449"/>
              <a:gd name="connsiteX9" fmla="*/ 35137 w 970968"/>
              <a:gd name="connsiteY9" fmla="*/ 371599 h 695449"/>
              <a:gd name="connsiteX10" fmla="*/ 35137 w 970968"/>
              <a:gd name="connsiteY10" fmla="*/ 409699 h 695449"/>
              <a:gd name="connsiteX11" fmla="*/ 30374 w 970968"/>
              <a:gd name="connsiteY11" fmla="*/ 462087 h 695449"/>
              <a:gd name="connsiteX12" fmla="*/ 451856 w 970968"/>
              <a:gd name="connsiteY12" fmla="*/ 695449 h 695449"/>
              <a:gd name="connsiteX0" fmla="*/ 451856 w 970968"/>
              <a:gd name="connsiteY0" fmla="*/ 695449 h 695449"/>
              <a:gd name="connsiteX1" fmla="*/ 935249 w 970968"/>
              <a:gd name="connsiteY1" fmla="*/ 509712 h 695449"/>
              <a:gd name="connsiteX2" fmla="*/ 928106 w 970968"/>
              <a:gd name="connsiteY2" fmla="*/ 352549 h 695449"/>
              <a:gd name="connsiteX3" fmla="*/ 873337 w 970968"/>
              <a:gd name="connsiteY3" fmla="*/ 209674 h 695449"/>
              <a:gd name="connsiteX4" fmla="*/ 735224 w 970968"/>
              <a:gd name="connsiteY4" fmla="*/ 76324 h 695449"/>
              <a:gd name="connsiteX5" fmla="*/ 539962 w 970968"/>
              <a:gd name="connsiteY5" fmla="*/ 2505 h 695449"/>
              <a:gd name="connsiteX6" fmla="*/ 335174 w 970968"/>
              <a:gd name="connsiteY6" fmla="*/ 28699 h 695449"/>
              <a:gd name="connsiteX7" fmla="*/ 161343 w 970968"/>
              <a:gd name="connsiteY7" fmla="*/ 138237 h 695449"/>
              <a:gd name="connsiteX8" fmla="*/ 82762 w 970968"/>
              <a:gd name="connsiteY8" fmla="*/ 247774 h 695449"/>
              <a:gd name="connsiteX9" fmla="*/ 35137 w 970968"/>
              <a:gd name="connsiteY9" fmla="*/ 371599 h 695449"/>
              <a:gd name="connsiteX10" fmla="*/ 35137 w 970968"/>
              <a:gd name="connsiteY10" fmla="*/ 409699 h 695449"/>
              <a:gd name="connsiteX11" fmla="*/ 30374 w 970968"/>
              <a:gd name="connsiteY11" fmla="*/ 462087 h 695449"/>
              <a:gd name="connsiteX12" fmla="*/ 451856 w 970968"/>
              <a:gd name="connsiteY12" fmla="*/ 695449 h 695449"/>
              <a:gd name="connsiteX0" fmla="*/ 451856 w 936058"/>
              <a:gd name="connsiteY0" fmla="*/ 695449 h 695449"/>
              <a:gd name="connsiteX1" fmla="*/ 935249 w 936058"/>
              <a:gd name="connsiteY1" fmla="*/ 509712 h 695449"/>
              <a:gd name="connsiteX2" fmla="*/ 928106 w 936058"/>
              <a:gd name="connsiteY2" fmla="*/ 352549 h 695449"/>
              <a:gd name="connsiteX3" fmla="*/ 873337 w 936058"/>
              <a:gd name="connsiteY3" fmla="*/ 209674 h 695449"/>
              <a:gd name="connsiteX4" fmla="*/ 735224 w 936058"/>
              <a:gd name="connsiteY4" fmla="*/ 76324 h 695449"/>
              <a:gd name="connsiteX5" fmla="*/ 539962 w 936058"/>
              <a:gd name="connsiteY5" fmla="*/ 2505 h 695449"/>
              <a:gd name="connsiteX6" fmla="*/ 335174 w 936058"/>
              <a:gd name="connsiteY6" fmla="*/ 28699 h 695449"/>
              <a:gd name="connsiteX7" fmla="*/ 161343 w 936058"/>
              <a:gd name="connsiteY7" fmla="*/ 138237 h 695449"/>
              <a:gd name="connsiteX8" fmla="*/ 82762 w 936058"/>
              <a:gd name="connsiteY8" fmla="*/ 247774 h 695449"/>
              <a:gd name="connsiteX9" fmla="*/ 35137 w 936058"/>
              <a:gd name="connsiteY9" fmla="*/ 371599 h 695449"/>
              <a:gd name="connsiteX10" fmla="*/ 35137 w 936058"/>
              <a:gd name="connsiteY10" fmla="*/ 409699 h 695449"/>
              <a:gd name="connsiteX11" fmla="*/ 30374 w 936058"/>
              <a:gd name="connsiteY11" fmla="*/ 462087 h 695449"/>
              <a:gd name="connsiteX12" fmla="*/ 451856 w 936058"/>
              <a:gd name="connsiteY12" fmla="*/ 695449 h 695449"/>
              <a:gd name="connsiteX0" fmla="*/ 451856 w 936058"/>
              <a:gd name="connsiteY0" fmla="*/ 695449 h 695449"/>
              <a:gd name="connsiteX1" fmla="*/ 935249 w 936058"/>
              <a:gd name="connsiteY1" fmla="*/ 509712 h 695449"/>
              <a:gd name="connsiteX2" fmla="*/ 928106 w 936058"/>
              <a:gd name="connsiteY2" fmla="*/ 352549 h 695449"/>
              <a:gd name="connsiteX3" fmla="*/ 873337 w 936058"/>
              <a:gd name="connsiteY3" fmla="*/ 209674 h 695449"/>
              <a:gd name="connsiteX4" fmla="*/ 735224 w 936058"/>
              <a:gd name="connsiteY4" fmla="*/ 76324 h 695449"/>
              <a:gd name="connsiteX5" fmla="*/ 539962 w 936058"/>
              <a:gd name="connsiteY5" fmla="*/ 2505 h 695449"/>
              <a:gd name="connsiteX6" fmla="*/ 335174 w 936058"/>
              <a:gd name="connsiteY6" fmla="*/ 28699 h 695449"/>
              <a:gd name="connsiteX7" fmla="*/ 161343 w 936058"/>
              <a:gd name="connsiteY7" fmla="*/ 138237 h 695449"/>
              <a:gd name="connsiteX8" fmla="*/ 82762 w 936058"/>
              <a:gd name="connsiteY8" fmla="*/ 247774 h 695449"/>
              <a:gd name="connsiteX9" fmla="*/ 35137 w 936058"/>
              <a:gd name="connsiteY9" fmla="*/ 371599 h 695449"/>
              <a:gd name="connsiteX10" fmla="*/ 35137 w 936058"/>
              <a:gd name="connsiteY10" fmla="*/ 409699 h 695449"/>
              <a:gd name="connsiteX11" fmla="*/ 30374 w 936058"/>
              <a:gd name="connsiteY11" fmla="*/ 462087 h 695449"/>
              <a:gd name="connsiteX12" fmla="*/ 451856 w 936058"/>
              <a:gd name="connsiteY12" fmla="*/ 695449 h 695449"/>
              <a:gd name="connsiteX0" fmla="*/ 451856 w 936058"/>
              <a:gd name="connsiteY0" fmla="*/ 695449 h 695449"/>
              <a:gd name="connsiteX1" fmla="*/ 935249 w 936058"/>
              <a:gd name="connsiteY1" fmla="*/ 509712 h 695449"/>
              <a:gd name="connsiteX2" fmla="*/ 928106 w 936058"/>
              <a:gd name="connsiteY2" fmla="*/ 352549 h 695449"/>
              <a:gd name="connsiteX3" fmla="*/ 873337 w 936058"/>
              <a:gd name="connsiteY3" fmla="*/ 209674 h 695449"/>
              <a:gd name="connsiteX4" fmla="*/ 735224 w 936058"/>
              <a:gd name="connsiteY4" fmla="*/ 76324 h 695449"/>
              <a:gd name="connsiteX5" fmla="*/ 539962 w 936058"/>
              <a:gd name="connsiteY5" fmla="*/ 2505 h 695449"/>
              <a:gd name="connsiteX6" fmla="*/ 335174 w 936058"/>
              <a:gd name="connsiteY6" fmla="*/ 28699 h 695449"/>
              <a:gd name="connsiteX7" fmla="*/ 161343 w 936058"/>
              <a:gd name="connsiteY7" fmla="*/ 138237 h 695449"/>
              <a:gd name="connsiteX8" fmla="*/ 82762 w 936058"/>
              <a:gd name="connsiteY8" fmla="*/ 247774 h 695449"/>
              <a:gd name="connsiteX9" fmla="*/ 35137 w 936058"/>
              <a:gd name="connsiteY9" fmla="*/ 371599 h 695449"/>
              <a:gd name="connsiteX10" fmla="*/ 35137 w 936058"/>
              <a:gd name="connsiteY10" fmla="*/ 409699 h 695449"/>
              <a:gd name="connsiteX11" fmla="*/ 30374 w 936058"/>
              <a:gd name="connsiteY11" fmla="*/ 462087 h 695449"/>
              <a:gd name="connsiteX12" fmla="*/ 451856 w 936058"/>
              <a:gd name="connsiteY12" fmla="*/ 695449 h 695449"/>
              <a:gd name="connsiteX0" fmla="*/ 453062 w 937264"/>
              <a:gd name="connsiteY0" fmla="*/ 695449 h 695449"/>
              <a:gd name="connsiteX1" fmla="*/ 936455 w 937264"/>
              <a:gd name="connsiteY1" fmla="*/ 509712 h 695449"/>
              <a:gd name="connsiteX2" fmla="*/ 929312 w 937264"/>
              <a:gd name="connsiteY2" fmla="*/ 352549 h 695449"/>
              <a:gd name="connsiteX3" fmla="*/ 874543 w 937264"/>
              <a:gd name="connsiteY3" fmla="*/ 209674 h 695449"/>
              <a:gd name="connsiteX4" fmla="*/ 736430 w 937264"/>
              <a:gd name="connsiteY4" fmla="*/ 76324 h 695449"/>
              <a:gd name="connsiteX5" fmla="*/ 541168 w 937264"/>
              <a:gd name="connsiteY5" fmla="*/ 2505 h 695449"/>
              <a:gd name="connsiteX6" fmla="*/ 336380 w 937264"/>
              <a:gd name="connsiteY6" fmla="*/ 28699 h 695449"/>
              <a:gd name="connsiteX7" fmla="*/ 162549 w 937264"/>
              <a:gd name="connsiteY7" fmla="*/ 138237 h 695449"/>
              <a:gd name="connsiteX8" fmla="*/ 83968 w 937264"/>
              <a:gd name="connsiteY8" fmla="*/ 247774 h 695449"/>
              <a:gd name="connsiteX9" fmla="*/ 36343 w 937264"/>
              <a:gd name="connsiteY9" fmla="*/ 371599 h 695449"/>
              <a:gd name="connsiteX10" fmla="*/ 31580 w 937264"/>
              <a:gd name="connsiteY10" fmla="*/ 462087 h 695449"/>
              <a:gd name="connsiteX11" fmla="*/ 453062 w 937264"/>
              <a:gd name="connsiteY11" fmla="*/ 695449 h 695449"/>
              <a:gd name="connsiteX0" fmla="*/ 442331 w 926533"/>
              <a:gd name="connsiteY0" fmla="*/ 695449 h 695449"/>
              <a:gd name="connsiteX1" fmla="*/ 925724 w 926533"/>
              <a:gd name="connsiteY1" fmla="*/ 509712 h 695449"/>
              <a:gd name="connsiteX2" fmla="*/ 918581 w 926533"/>
              <a:gd name="connsiteY2" fmla="*/ 352549 h 695449"/>
              <a:gd name="connsiteX3" fmla="*/ 863812 w 926533"/>
              <a:gd name="connsiteY3" fmla="*/ 209674 h 695449"/>
              <a:gd name="connsiteX4" fmla="*/ 725699 w 926533"/>
              <a:gd name="connsiteY4" fmla="*/ 76324 h 695449"/>
              <a:gd name="connsiteX5" fmla="*/ 530437 w 926533"/>
              <a:gd name="connsiteY5" fmla="*/ 2505 h 695449"/>
              <a:gd name="connsiteX6" fmla="*/ 325649 w 926533"/>
              <a:gd name="connsiteY6" fmla="*/ 28699 h 695449"/>
              <a:gd name="connsiteX7" fmla="*/ 151818 w 926533"/>
              <a:gd name="connsiteY7" fmla="*/ 138237 h 695449"/>
              <a:gd name="connsiteX8" fmla="*/ 73237 w 926533"/>
              <a:gd name="connsiteY8" fmla="*/ 247774 h 695449"/>
              <a:gd name="connsiteX9" fmla="*/ 20849 w 926533"/>
              <a:gd name="connsiteY9" fmla="*/ 462087 h 695449"/>
              <a:gd name="connsiteX10" fmla="*/ 442331 w 926533"/>
              <a:gd name="connsiteY10" fmla="*/ 695449 h 695449"/>
              <a:gd name="connsiteX0" fmla="*/ 421482 w 905684"/>
              <a:gd name="connsiteY0" fmla="*/ 695449 h 695449"/>
              <a:gd name="connsiteX1" fmla="*/ 904875 w 905684"/>
              <a:gd name="connsiteY1" fmla="*/ 509712 h 695449"/>
              <a:gd name="connsiteX2" fmla="*/ 897732 w 905684"/>
              <a:gd name="connsiteY2" fmla="*/ 352549 h 695449"/>
              <a:gd name="connsiteX3" fmla="*/ 842963 w 905684"/>
              <a:gd name="connsiteY3" fmla="*/ 209674 h 695449"/>
              <a:gd name="connsiteX4" fmla="*/ 704850 w 905684"/>
              <a:gd name="connsiteY4" fmla="*/ 76324 h 695449"/>
              <a:gd name="connsiteX5" fmla="*/ 509588 w 905684"/>
              <a:gd name="connsiteY5" fmla="*/ 2505 h 695449"/>
              <a:gd name="connsiteX6" fmla="*/ 304800 w 905684"/>
              <a:gd name="connsiteY6" fmla="*/ 28699 h 695449"/>
              <a:gd name="connsiteX7" fmla="*/ 130969 w 905684"/>
              <a:gd name="connsiteY7" fmla="*/ 138237 h 695449"/>
              <a:gd name="connsiteX8" fmla="*/ 52388 w 905684"/>
              <a:gd name="connsiteY8" fmla="*/ 247774 h 695449"/>
              <a:gd name="connsiteX9" fmla="*/ 0 w 905684"/>
              <a:gd name="connsiteY9" fmla="*/ 462087 h 695449"/>
              <a:gd name="connsiteX10" fmla="*/ 421482 w 905684"/>
              <a:gd name="connsiteY10" fmla="*/ 695449 h 69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684" h="695449">
                <a:moveTo>
                  <a:pt x="421482" y="695449"/>
                </a:moveTo>
                <a:lnTo>
                  <a:pt x="904875" y="509712"/>
                </a:lnTo>
                <a:cubicBezTo>
                  <a:pt x="905669" y="447799"/>
                  <a:pt x="908051" y="402555"/>
                  <a:pt x="897732" y="352549"/>
                </a:cubicBezTo>
                <a:cubicBezTo>
                  <a:pt x="887413" y="302543"/>
                  <a:pt x="875110" y="255711"/>
                  <a:pt x="842963" y="209674"/>
                </a:cubicBezTo>
                <a:cubicBezTo>
                  <a:pt x="810816" y="163637"/>
                  <a:pt x="760413" y="110852"/>
                  <a:pt x="704850" y="76324"/>
                </a:cubicBezTo>
                <a:cubicBezTo>
                  <a:pt x="649288" y="41796"/>
                  <a:pt x="576263" y="10442"/>
                  <a:pt x="509588" y="2505"/>
                </a:cubicBezTo>
                <a:cubicBezTo>
                  <a:pt x="442913" y="-5432"/>
                  <a:pt x="367903" y="6077"/>
                  <a:pt x="304800" y="28699"/>
                </a:cubicBezTo>
                <a:cubicBezTo>
                  <a:pt x="241697" y="51321"/>
                  <a:pt x="173038" y="101725"/>
                  <a:pt x="130969" y="138237"/>
                </a:cubicBezTo>
                <a:cubicBezTo>
                  <a:pt x="88900" y="174749"/>
                  <a:pt x="74216" y="193799"/>
                  <a:pt x="52388" y="247774"/>
                </a:cubicBezTo>
                <a:cubicBezTo>
                  <a:pt x="30560" y="301749"/>
                  <a:pt x="2777" y="373187"/>
                  <a:pt x="0" y="462087"/>
                </a:cubicBezTo>
                <a:cubicBezTo>
                  <a:pt x="94456" y="504950"/>
                  <a:pt x="275432" y="618456"/>
                  <a:pt x="421482" y="695449"/>
                </a:cubicBezTo>
                <a:close/>
              </a:path>
            </a:pathLst>
          </a:custGeom>
          <a:solidFill>
            <a:srgbClr val="5BF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6BC05-A352-CDA6-7704-3D4CC13357C1}"/>
              </a:ext>
            </a:extLst>
          </p:cNvPr>
          <p:cNvSpPr/>
          <p:nvPr/>
        </p:nvSpPr>
        <p:spPr>
          <a:xfrm>
            <a:off x="3188262" y="901885"/>
            <a:ext cx="5486400" cy="5486400"/>
          </a:xfrm>
          <a:prstGeom prst="rect">
            <a:avLst/>
          </a:prstGeom>
          <a:pattFill prst="lgGrid">
            <a:fgClr>
              <a:schemeClr val="tx1"/>
            </a:fgClr>
            <a:bgClr>
              <a:srgbClr val="5BFF5B"/>
            </a:bgClr>
          </a:pattFill>
          <a:ln w="38100">
            <a:solidFill>
              <a:schemeClr val="tx1"/>
            </a:solidFill>
          </a:ln>
          <a:scene3d>
            <a:camera prst="isometricOffAxis1Top">
              <a:rot lat="19408521" lon="18249031" rev="367281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err="1">
                <a:solidFill>
                  <a:sysClr val="windowText" lastClr="000000"/>
                </a:solidFill>
              </a:rPr>
              <a:t>PCB_top</a:t>
            </a:r>
            <a:endParaRPr lang="en-US" sz="5400" b="1" dirty="0">
              <a:solidFill>
                <a:sysClr val="windowText" lastClr="000000"/>
              </a:solidFill>
            </a:endParaRP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3D79958F-0C6C-D4B0-862E-010633607DF7}"/>
              </a:ext>
            </a:extLst>
          </p:cNvPr>
          <p:cNvSpPr/>
          <p:nvPr/>
        </p:nvSpPr>
        <p:spPr>
          <a:xfrm>
            <a:off x="7019533" y="2791730"/>
            <a:ext cx="320040" cy="1122216"/>
          </a:xfrm>
          <a:prstGeom prst="can">
            <a:avLst>
              <a:gd name="adj" fmla="val 49606"/>
            </a:avLst>
          </a:prstGeom>
          <a:solidFill>
            <a:srgbClr val="33CCFF">
              <a:alpha val="69804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A768AB-608A-3D76-6F24-D8ACEAF5BF02}"/>
              </a:ext>
            </a:extLst>
          </p:cNvPr>
          <p:cNvSpPr/>
          <p:nvPr/>
        </p:nvSpPr>
        <p:spPr>
          <a:xfrm>
            <a:off x="4292023" y="1345927"/>
            <a:ext cx="2743200" cy="2743200"/>
          </a:xfrm>
          <a:prstGeom prst="rect">
            <a:avLst/>
          </a:prstGeom>
          <a:pattFill prst="lgGrid">
            <a:fgClr>
              <a:prstClr val="black"/>
            </a:fgClr>
            <a:bgClr>
              <a:srgbClr val="33CCFF"/>
            </a:bgClr>
          </a:pattFill>
          <a:ln w="38100">
            <a:solidFill>
              <a:schemeClr val="tx1"/>
            </a:solidFill>
          </a:ln>
          <a:scene3d>
            <a:camera prst="isometricOffAxis1Top">
              <a:rot lat="19408521" lon="18249031" rev="367281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ysClr val="windowText" lastClr="000000"/>
                </a:solidFill>
              </a:rPr>
              <a:t>Pkg_M2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91047F8-A159-FF0E-9755-61AF7FE07B76}"/>
              </a:ext>
            </a:extLst>
          </p:cNvPr>
          <p:cNvSpPr/>
          <p:nvPr/>
        </p:nvSpPr>
        <p:spPr>
          <a:xfrm>
            <a:off x="6639831" y="1693096"/>
            <a:ext cx="320040" cy="1085249"/>
          </a:xfrm>
          <a:prstGeom prst="can">
            <a:avLst>
              <a:gd name="adj" fmla="val 49606"/>
            </a:avLst>
          </a:prstGeom>
          <a:solidFill>
            <a:srgbClr val="FF0000">
              <a:alpha val="69804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DCCB2E-089B-9074-93CD-73DEFCDF6126}"/>
              </a:ext>
            </a:extLst>
          </p:cNvPr>
          <p:cNvSpPr/>
          <p:nvPr/>
        </p:nvSpPr>
        <p:spPr>
          <a:xfrm>
            <a:off x="7016355" y="2770331"/>
            <a:ext cx="320040" cy="1600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9C30D-7C48-D9E4-ABC6-29D583D673C1}"/>
              </a:ext>
            </a:extLst>
          </p:cNvPr>
          <p:cNvSpPr/>
          <p:nvPr/>
        </p:nvSpPr>
        <p:spPr>
          <a:xfrm>
            <a:off x="5661801" y="4110898"/>
            <a:ext cx="5486400" cy="1304925"/>
          </a:xfrm>
          <a:prstGeom prst="rect">
            <a:avLst/>
          </a:prstGeom>
          <a:noFill/>
          <a:ln w="38100">
            <a:noFill/>
          </a:ln>
          <a:scene3d>
            <a:camera prst="isometricOffAxis1Top">
              <a:rot lat="19408521" lon="18249031" rev="367281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 = 10 (mm)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109E5-D277-BC88-D32D-BA263AF4E66A}"/>
              </a:ext>
            </a:extLst>
          </p:cNvPr>
          <p:cNvSpPr txBox="1"/>
          <p:nvPr/>
        </p:nvSpPr>
        <p:spPr>
          <a:xfrm>
            <a:off x="830753" y="1796042"/>
            <a:ext cx="261610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number_layers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E9F4C8-E95C-3597-1DDC-1759548DF4C1}"/>
              </a:ext>
            </a:extLst>
          </p:cNvPr>
          <p:cNvCxnSpPr>
            <a:cxnSpLocks/>
          </p:cNvCxnSpPr>
          <p:nvPr/>
        </p:nvCxnSpPr>
        <p:spPr>
          <a:xfrm flipV="1">
            <a:off x="3461528" y="1593056"/>
            <a:ext cx="343710" cy="257333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5AAE54-2DFA-C011-BD71-4AEA625C56F1}"/>
              </a:ext>
            </a:extLst>
          </p:cNvPr>
          <p:cNvCxnSpPr>
            <a:cxnSpLocks/>
          </p:cNvCxnSpPr>
          <p:nvPr/>
        </p:nvCxnSpPr>
        <p:spPr>
          <a:xfrm>
            <a:off x="3412331" y="2064544"/>
            <a:ext cx="459045" cy="399523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BE4668-604D-3D33-ED3A-9CA0EF091054}"/>
              </a:ext>
            </a:extLst>
          </p:cNvPr>
          <p:cNvSpPr/>
          <p:nvPr/>
        </p:nvSpPr>
        <p:spPr>
          <a:xfrm>
            <a:off x="4292023" y="336879"/>
            <a:ext cx="2743200" cy="2743200"/>
          </a:xfrm>
          <a:prstGeom prst="rect">
            <a:avLst/>
          </a:prstGeom>
          <a:pattFill prst="lgGrid">
            <a:fgClr>
              <a:schemeClr val="tx1"/>
            </a:fgClr>
            <a:bgClr>
              <a:srgbClr val="FF4B4B"/>
            </a:bgClr>
          </a:pattFill>
          <a:ln w="38100">
            <a:solidFill>
              <a:schemeClr val="tx1"/>
            </a:solidFill>
          </a:ln>
          <a:scene3d>
            <a:camera prst="isometricOffAxis1Top">
              <a:rot lat="19408521" lon="18249031" rev="367281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ysClr val="windowText" lastClr="000000"/>
                </a:solidFill>
              </a:rPr>
              <a:t>Pkg_M1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E33015-0C95-8D0B-4E51-E443465C1B0D}"/>
              </a:ext>
            </a:extLst>
          </p:cNvPr>
          <p:cNvSpPr/>
          <p:nvPr/>
        </p:nvSpPr>
        <p:spPr>
          <a:xfrm>
            <a:off x="6636305" y="1636022"/>
            <a:ext cx="320040" cy="16002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874489-7967-73A0-1E04-FF7C3A549547}"/>
              </a:ext>
            </a:extLst>
          </p:cNvPr>
          <p:cNvCxnSpPr>
            <a:cxnSpLocks/>
          </p:cNvCxnSpPr>
          <p:nvPr/>
        </p:nvCxnSpPr>
        <p:spPr>
          <a:xfrm flipH="1">
            <a:off x="3098381" y="2109788"/>
            <a:ext cx="206794" cy="1107026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116E5-E0BD-1A1B-2D51-A2A960BB74A5}"/>
              </a:ext>
            </a:extLst>
          </p:cNvPr>
          <p:cNvSpPr txBox="1"/>
          <p:nvPr/>
        </p:nvSpPr>
        <p:spPr>
          <a:xfrm>
            <a:off x="3201778" y="333812"/>
            <a:ext cx="70788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layer_names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Pkg_M1 Via1-2 Pkg_M2 BGA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PCB_top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583CEC-7B2C-0967-7F8E-A0A88CE9F364}"/>
              </a:ext>
            </a:extLst>
          </p:cNvPr>
          <p:cNvSpPr/>
          <p:nvPr/>
        </p:nvSpPr>
        <p:spPr>
          <a:xfrm>
            <a:off x="6195060" y="563880"/>
            <a:ext cx="119838" cy="579120"/>
          </a:xfrm>
          <a:custGeom>
            <a:avLst/>
            <a:gdLst>
              <a:gd name="connsiteX0" fmla="*/ 0 w 119838"/>
              <a:gd name="connsiteY0" fmla="*/ 0 h 579120"/>
              <a:gd name="connsiteX1" fmla="*/ 114300 w 119838"/>
              <a:gd name="connsiteY1" fmla="*/ 236220 h 579120"/>
              <a:gd name="connsiteX2" fmla="*/ 91440 w 119838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838" h="579120">
                <a:moveTo>
                  <a:pt x="0" y="0"/>
                </a:moveTo>
                <a:cubicBezTo>
                  <a:pt x="49530" y="69850"/>
                  <a:pt x="99060" y="139700"/>
                  <a:pt x="114300" y="236220"/>
                </a:cubicBezTo>
                <a:cubicBezTo>
                  <a:pt x="129540" y="332740"/>
                  <a:pt x="110490" y="455930"/>
                  <a:pt x="91440" y="579120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7A757AE-1884-693F-49FF-2CF87804C105}"/>
              </a:ext>
            </a:extLst>
          </p:cNvPr>
          <p:cNvSpPr/>
          <p:nvPr/>
        </p:nvSpPr>
        <p:spPr>
          <a:xfrm>
            <a:off x="7438773" y="693420"/>
            <a:ext cx="797780" cy="2174170"/>
          </a:xfrm>
          <a:custGeom>
            <a:avLst/>
            <a:gdLst>
              <a:gd name="connsiteX0" fmla="*/ 0 w 119838"/>
              <a:gd name="connsiteY0" fmla="*/ 0 h 579120"/>
              <a:gd name="connsiteX1" fmla="*/ 114300 w 119838"/>
              <a:gd name="connsiteY1" fmla="*/ 236220 h 579120"/>
              <a:gd name="connsiteX2" fmla="*/ 91440 w 119838"/>
              <a:gd name="connsiteY2" fmla="*/ 579120 h 579120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361128"/>
              <a:gd name="connsiteY0" fmla="*/ 0 h 611509"/>
              <a:gd name="connsiteX1" fmla="*/ 340614 w 361128"/>
              <a:gd name="connsiteY1" fmla="*/ 349581 h 611509"/>
              <a:gd name="connsiteX2" fmla="*/ 0 w 361128"/>
              <a:gd name="connsiteY2" fmla="*/ 611509 h 611509"/>
              <a:gd name="connsiteX0" fmla="*/ 292658 w 365576"/>
              <a:gd name="connsiteY0" fmla="*/ 0 h 611509"/>
              <a:gd name="connsiteX1" fmla="*/ 340614 w 365576"/>
              <a:gd name="connsiteY1" fmla="*/ 349581 h 611509"/>
              <a:gd name="connsiteX2" fmla="*/ 0 w 365576"/>
              <a:gd name="connsiteY2" fmla="*/ 611509 h 61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576" h="611509">
                <a:moveTo>
                  <a:pt x="292658" y="0"/>
                </a:moveTo>
                <a:cubicBezTo>
                  <a:pt x="363139" y="130001"/>
                  <a:pt x="389390" y="247663"/>
                  <a:pt x="340614" y="349581"/>
                </a:cubicBezTo>
                <a:cubicBezTo>
                  <a:pt x="291838" y="451499"/>
                  <a:pt x="151739" y="539216"/>
                  <a:pt x="0" y="611509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DA9BD6-82EC-242C-BFFA-63A27C7B6862}"/>
              </a:ext>
            </a:extLst>
          </p:cNvPr>
          <p:cNvSpPr/>
          <p:nvPr/>
        </p:nvSpPr>
        <p:spPr>
          <a:xfrm>
            <a:off x="8488680" y="739360"/>
            <a:ext cx="1100768" cy="2537239"/>
          </a:xfrm>
          <a:custGeom>
            <a:avLst/>
            <a:gdLst>
              <a:gd name="connsiteX0" fmla="*/ 0 w 119838"/>
              <a:gd name="connsiteY0" fmla="*/ 0 h 579120"/>
              <a:gd name="connsiteX1" fmla="*/ 114300 w 119838"/>
              <a:gd name="connsiteY1" fmla="*/ 236220 h 579120"/>
              <a:gd name="connsiteX2" fmla="*/ 91440 w 119838"/>
              <a:gd name="connsiteY2" fmla="*/ 579120 h 579120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361128"/>
              <a:gd name="connsiteY0" fmla="*/ 0 h 611509"/>
              <a:gd name="connsiteX1" fmla="*/ 340614 w 361128"/>
              <a:gd name="connsiteY1" fmla="*/ 349581 h 611509"/>
              <a:gd name="connsiteX2" fmla="*/ 0 w 361128"/>
              <a:gd name="connsiteY2" fmla="*/ 611509 h 611509"/>
              <a:gd name="connsiteX0" fmla="*/ 292658 w 365576"/>
              <a:gd name="connsiteY0" fmla="*/ 0 h 611509"/>
              <a:gd name="connsiteX1" fmla="*/ 340614 w 365576"/>
              <a:gd name="connsiteY1" fmla="*/ 349581 h 611509"/>
              <a:gd name="connsiteX2" fmla="*/ 0 w 365576"/>
              <a:gd name="connsiteY2" fmla="*/ 611509 h 611509"/>
              <a:gd name="connsiteX0" fmla="*/ 375934 w 412273"/>
              <a:gd name="connsiteY0" fmla="*/ 0 h 598918"/>
              <a:gd name="connsiteX1" fmla="*/ 340614 w 412273"/>
              <a:gd name="connsiteY1" fmla="*/ 336990 h 598918"/>
              <a:gd name="connsiteX2" fmla="*/ 0 w 412273"/>
              <a:gd name="connsiteY2" fmla="*/ 598918 h 598918"/>
              <a:gd name="connsiteX0" fmla="*/ 375934 w 378924"/>
              <a:gd name="connsiteY0" fmla="*/ 0 h 598918"/>
              <a:gd name="connsiteX1" fmla="*/ 340614 w 378924"/>
              <a:gd name="connsiteY1" fmla="*/ 336990 h 598918"/>
              <a:gd name="connsiteX2" fmla="*/ 0 w 378924"/>
              <a:gd name="connsiteY2" fmla="*/ 598918 h 598918"/>
              <a:gd name="connsiteX0" fmla="*/ 375934 w 375934"/>
              <a:gd name="connsiteY0" fmla="*/ 0 h 598918"/>
              <a:gd name="connsiteX1" fmla="*/ 280759 w 375934"/>
              <a:gd name="connsiteY1" fmla="*/ 362172 h 598918"/>
              <a:gd name="connsiteX2" fmla="*/ 0 w 375934"/>
              <a:gd name="connsiteY2" fmla="*/ 598918 h 598918"/>
              <a:gd name="connsiteX0" fmla="*/ 375934 w 375934"/>
              <a:gd name="connsiteY0" fmla="*/ 0 h 598918"/>
              <a:gd name="connsiteX1" fmla="*/ 280759 w 375934"/>
              <a:gd name="connsiteY1" fmla="*/ 362172 h 598918"/>
              <a:gd name="connsiteX2" fmla="*/ 0 w 375934"/>
              <a:gd name="connsiteY2" fmla="*/ 598918 h 598918"/>
              <a:gd name="connsiteX0" fmla="*/ 375934 w 375934"/>
              <a:gd name="connsiteY0" fmla="*/ 0 h 598918"/>
              <a:gd name="connsiteX1" fmla="*/ 293771 w 375934"/>
              <a:gd name="connsiteY1" fmla="*/ 317204 h 598918"/>
              <a:gd name="connsiteX2" fmla="*/ 0 w 375934"/>
              <a:gd name="connsiteY2" fmla="*/ 598918 h 59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934" h="598918">
                <a:moveTo>
                  <a:pt x="375934" y="0"/>
                </a:moveTo>
                <a:cubicBezTo>
                  <a:pt x="368344" y="162378"/>
                  <a:pt x="356427" y="217384"/>
                  <a:pt x="293771" y="317204"/>
                </a:cubicBezTo>
                <a:cubicBezTo>
                  <a:pt x="231115" y="417024"/>
                  <a:pt x="180365" y="497846"/>
                  <a:pt x="0" y="59891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4700236-BD12-21F7-C2AA-54F3AC421F8F}"/>
              </a:ext>
            </a:extLst>
          </p:cNvPr>
          <p:cNvSpPr/>
          <p:nvPr/>
        </p:nvSpPr>
        <p:spPr>
          <a:xfrm>
            <a:off x="6972281" y="624443"/>
            <a:ext cx="781470" cy="1816030"/>
          </a:xfrm>
          <a:custGeom>
            <a:avLst/>
            <a:gdLst>
              <a:gd name="connsiteX0" fmla="*/ 0 w 119838"/>
              <a:gd name="connsiteY0" fmla="*/ 0 h 579120"/>
              <a:gd name="connsiteX1" fmla="*/ 114300 w 119838"/>
              <a:gd name="connsiteY1" fmla="*/ 236220 h 579120"/>
              <a:gd name="connsiteX2" fmla="*/ 91440 w 119838"/>
              <a:gd name="connsiteY2" fmla="*/ 579120 h 579120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361128"/>
              <a:gd name="connsiteY0" fmla="*/ 0 h 611509"/>
              <a:gd name="connsiteX1" fmla="*/ 340614 w 361128"/>
              <a:gd name="connsiteY1" fmla="*/ 349581 h 611509"/>
              <a:gd name="connsiteX2" fmla="*/ 0 w 361128"/>
              <a:gd name="connsiteY2" fmla="*/ 611509 h 611509"/>
              <a:gd name="connsiteX0" fmla="*/ 292658 w 365576"/>
              <a:gd name="connsiteY0" fmla="*/ 0 h 611509"/>
              <a:gd name="connsiteX1" fmla="*/ 340614 w 365576"/>
              <a:gd name="connsiteY1" fmla="*/ 349581 h 611509"/>
              <a:gd name="connsiteX2" fmla="*/ 0 w 365576"/>
              <a:gd name="connsiteY2" fmla="*/ 611509 h 611509"/>
              <a:gd name="connsiteX0" fmla="*/ 51724 w 340852"/>
              <a:gd name="connsiteY0" fmla="*/ 0 h 553642"/>
              <a:gd name="connsiteX1" fmla="*/ 340614 w 340852"/>
              <a:gd name="connsiteY1" fmla="*/ 291714 h 553642"/>
              <a:gd name="connsiteX2" fmla="*/ 0 w 340852"/>
              <a:gd name="connsiteY2" fmla="*/ 553642 h 553642"/>
              <a:gd name="connsiteX0" fmla="*/ 51724 w 341054"/>
              <a:gd name="connsiteY0" fmla="*/ 0 h 553642"/>
              <a:gd name="connsiteX1" fmla="*/ 340614 w 341054"/>
              <a:gd name="connsiteY1" fmla="*/ 291714 h 553642"/>
              <a:gd name="connsiteX2" fmla="*/ 0 w 341054"/>
              <a:gd name="connsiteY2" fmla="*/ 553642 h 553642"/>
              <a:gd name="connsiteX0" fmla="*/ 51724 w 344534"/>
              <a:gd name="connsiteY0" fmla="*/ 0 h 553642"/>
              <a:gd name="connsiteX1" fmla="*/ 344106 w 344534"/>
              <a:gd name="connsiteY1" fmla="*/ 371013 h 553642"/>
              <a:gd name="connsiteX2" fmla="*/ 0 w 344534"/>
              <a:gd name="connsiteY2" fmla="*/ 553642 h 553642"/>
              <a:gd name="connsiteX0" fmla="*/ 51724 w 351435"/>
              <a:gd name="connsiteY0" fmla="*/ 0 h 553642"/>
              <a:gd name="connsiteX1" fmla="*/ 344106 w 351435"/>
              <a:gd name="connsiteY1" fmla="*/ 371013 h 553642"/>
              <a:gd name="connsiteX2" fmla="*/ 0 w 351435"/>
              <a:gd name="connsiteY2" fmla="*/ 553642 h 553642"/>
              <a:gd name="connsiteX0" fmla="*/ 51724 w 351435"/>
              <a:gd name="connsiteY0" fmla="*/ 0 h 553642"/>
              <a:gd name="connsiteX1" fmla="*/ 344106 w 351435"/>
              <a:gd name="connsiteY1" fmla="*/ 371013 h 553642"/>
              <a:gd name="connsiteX2" fmla="*/ 0 w 351435"/>
              <a:gd name="connsiteY2" fmla="*/ 553642 h 553642"/>
              <a:gd name="connsiteX0" fmla="*/ 13314 w 305727"/>
              <a:gd name="connsiteY0" fmla="*/ 0 h 510778"/>
              <a:gd name="connsiteX1" fmla="*/ 305696 w 305727"/>
              <a:gd name="connsiteY1" fmla="*/ 371013 h 510778"/>
              <a:gd name="connsiteX2" fmla="*/ 0 w 305727"/>
              <a:gd name="connsiteY2" fmla="*/ 510778 h 510778"/>
              <a:gd name="connsiteX0" fmla="*/ 13314 w 358094"/>
              <a:gd name="connsiteY0" fmla="*/ 0 h 510778"/>
              <a:gd name="connsiteX1" fmla="*/ 358073 w 358094"/>
              <a:gd name="connsiteY1" fmla="*/ 347438 h 510778"/>
              <a:gd name="connsiteX2" fmla="*/ 0 w 358094"/>
              <a:gd name="connsiteY2" fmla="*/ 510778 h 510778"/>
              <a:gd name="connsiteX0" fmla="*/ 13314 w 358102"/>
              <a:gd name="connsiteY0" fmla="*/ 0 h 510778"/>
              <a:gd name="connsiteX1" fmla="*/ 358073 w 358102"/>
              <a:gd name="connsiteY1" fmla="*/ 347438 h 510778"/>
              <a:gd name="connsiteX2" fmla="*/ 0 w 358102"/>
              <a:gd name="connsiteY2" fmla="*/ 510778 h 51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102" h="510778">
                <a:moveTo>
                  <a:pt x="13314" y="0"/>
                </a:moveTo>
                <a:cubicBezTo>
                  <a:pt x="237434" y="121428"/>
                  <a:pt x="360292" y="262308"/>
                  <a:pt x="358073" y="347438"/>
                </a:cubicBezTo>
                <a:cubicBezTo>
                  <a:pt x="355854" y="432568"/>
                  <a:pt x="232050" y="485636"/>
                  <a:pt x="0" y="510778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61E492-2C30-B75B-D461-F6B6A8099BFC}"/>
              </a:ext>
            </a:extLst>
          </p:cNvPr>
          <p:cNvSpPr/>
          <p:nvPr/>
        </p:nvSpPr>
        <p:spPr>
          <a:xfrm>
            <a:off x="7250521" y="617560"/>
            <a:ext cx="1651387" cy="2753291"/>
          </a:xfrm>
          <a:custGeom>
            <a:avLst/>
            <a:gdLst>
              <a:gd name="connsiteX0" fmla="*/ 0 w 119838"/>
              <a:gd name="connsiteY0" fmla="*/ 0 h 579120"/>
              <a:gd name="connsiteX1" fmla="*/ 114300 w 119838"/>
              <a:gd name="connsiteY1" fmla="*/ 236220 h 579120"/>
              <a:gd name="connsiteX2" fmla="*/ 91440 w 119838"/>
              <a:gd name="connsiteY2" fmla="*/ 579120 h 579120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418872"/>
              <a:gd name="connsiteY0" fmla="*/ 0 h 611509"/>
              <a:gd name="connsiteX1" fmla="*/ 406958 w 418872"/>
              <a:gd name="connsiteY1" fmla="*/ 236220 h 611509"/>
              <a:gd name="connsiteX2" fmla="*/ 0 w 418872"/>
              <a:gd name="connsiteY2" fmla="*/ 611509 h 611509"/>
              <a:gd name="connsiteX0" fmla="*/ 292658 w 361128"/>
              <a:gd name="connsiteY0" fmla="*/ 0 h 611509"/>
              <a:gd name="connsiteX1" fmla="*/ 340614 w 361128"/>
              <a:gd name="connsiteY1" fmla="*/ 349581 h 611509"/>
              <a:gd name="connsiteX2" fmla="*/ 0 w 361128"/>
              <a:gd name="connsiteY2" fmla="*/ 611509 h 611509"/>
              <a:gd name="connsiteX0" fmla="*/ 292658 w 365576"/>
              <a:gd name="connsiteY0" fmla="*/ 0 h 611509"/>
              <a:gd name="connsiteX1" fmla="*/ 340614 w 365576"/>
              <a:gd name="connsiteY1" fmla="*/ 349581 h 611509"/>
              <a:gd name="connsiteX2" fmla="*/ 0 w 365576"/>
              <a:gd name="connsiteY2" fmla="*/ 611509 h 611509"/>
              <a:gd name="connsiteX0" fmla="*/ 708182 w 811851"/>
              <a:gd name="connsiteY0" fmla="*/ 0 h 774393"/>
              <a:gd name="connsiteX1" fmla="*/ 756138 w 811851"/>
              <a:gd name="connsiteY1" fmla="*/ 349581 h 774393"/>
              <a:gd name="connsiteX2" fmla="*/ 0 w 811851"/>
              <a:gd name="connsiteY2" fmla="*/ 774393 h 774393"/>
              <a:gd name="connsiteX0" fmla="*/ 708182 w 811851"/>
              <a:gd name="connsiteY0" fmla="*/ 0 h 774393"/>
              <a:gd name="connsiteX1" fmla="*/ 756138 w 811851"/>
              <a:gd name="connsiteY1" fmla="*/ 349581 h 774393"/>
              <a:gd name="connsiteX2" fmla="*/ 0 w 811851"/>
              <a:gd name="connsiteY2" fmla="*/ 774393 h 774393"/>
              <a:gd name="connsiteX0" fmla="*/ 708182 w 756734"/>
              <a:gd name="connsiteY0" fmla="*/ 0 h 774393"/>
              <a:gd name="connsiteX1" fmla="*/ 661859 w 756734"/>
              <a:gd name="connsiteY1" fmla="*/ 424593 h 774393"/>
              <a:gd name="connsiteX2" fmla="*/ 0 w 756734"/>
              <a:gd name="connsiteY2" fmla="*/ 774393 h 77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734" h="774393">
                <a:moveTo>
                  <a:pt x="708182" y="0"/>
                </a:moveTo>
                <a:cubicBezTo>
                  <a:pt x="778663" y="130001"/>
                  <a:pt x="779889" y="295528"/>
                  <a:pt x="661859" y="424593"/>
                </a:cubicBezTo>
                <a:cubicBezTo>
                  <a:pt x="543829" y="553658"/>
                  <a:pt x="385690" y="680668"/>
                  <a:pt x="0" y="774393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F7B3BB-CDA0-464D-3F24-9A7564E406B1}"/>
              </a:ext>
            </a:extLst>
          </p:cNvPr>
          <p:cNvSpPr txBox="1"/>
          <p:nvPr/>
        </p:nvSpPr>
        <p:spPr>
          <a:xfrm>
            <a:off x="415856" y="4900744"/>
            <a:ext cx="38472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grid_resolution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</a:t>
            </a:r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(µm)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2227E2-C109-8292-8F06-3980040E90DC}"/>
              </a:ext>
            </a:extLst>
          </p:cNvPr>
          <p:cNvSpPr/>
          <p:nvPr/>
        </p:nvSpPr>
        <p:spPr>
          <a:xfrm>
            <a:off x="5740993" y="5163369"/>
            <a:ext cx="365760" cy="36576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5056DB-D6EC-D4DE-053F-C3D088E1C230}"/>
              </a:ext>
            </a:extLst>
          </p:cNvPr>
          <p:cNvSpPr/>
          <p:nvPr/>
        </p:nvSpPr>
        <p:spPr>
          <a:xfrm>
            <a:off x="3904095" y="5473885"/>
            <a:ext cx="914400" cy="91440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62B918-B1B1-8B9A-17F9-839BB63FB722}"/>
              </a:ext>
            </a:extLst>
          </p:cNvPr>
          <p:cNvCxnSpPr>
            <a:cxnSpLocks/>
          </p:cNvCxnSpPr>
          <p:nvPr/>
        </p:nvCxnSpPr>
        <p:spPr>
          <a:xfrm>
            <a:off x="3904610" y="5931753"/>
            <a:ext cx="427266" cy="242513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F7044-BCFF-D6B7-02C5-8D79E8EDFEFE}"/>
              </a:ext>
            </a:extLst>
          </p:cNvPr>
          <p:cNvCxnSpPr>
            <a:cxnSpLocks/>
          </p:cNvCxnSpPr>
          <p:nvPr/>
        </p:nvCxnSpPr>
        <p:spPr>
          <a:xfrm flipV="1">
            <a:off x="4331960" y="5981760"/>
            <a:ext cx="477525" cy="18464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DB8C5B-ADFA-C0A3-6053-470A2A4746D5}"/>
              </a:ext>
            </a:extLst>
          </p:cNvPr>
          <p:cNvCxnSpPr>
            <a:cxnSpLocks/>
          </p:cNvCxnSpPr>
          <p:nvPr/>
        </p:nvCxnSpPr>
        <p:spPr>
          <a:xfrm flipV="1">
            <a:off x="4024620" y="5718175"/>
            <a:ext cx="728355" cy="274441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7FAB14-A366-2097-FD7D-F38CFE6B70D1}"/>
              </a:ext>
            </a:extLst>
          </p:cNvPr>
          <p:cNvCxnSpPr>
            <a:cxnSpLocks/>
          </p:cNvCxnSpPr>
          <p:nvPr/>
        </p:nvCxnSpPr>
        <p:spPr>
          <a:xfrm flipV="1">
            <a:off x="3966827" y="5505450"/>
            <a:ext cx="592473" cy="214489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A3CDA5-7144-29EC-9E11-E414C905782F}"/>
              </a:ext>
            </a:extLst>
          </p:cNvPr>
          <p:cNvCxnSpPr>
            <a:cxnSpLocks/>
          </p:cNvCxnSpPr>
          <p:nvPr/>
        </p:nvCxnSpPr>
        <p:spPr>
          <a:xfrm>
            <a:off x="3971925" y="5670550"/>
            <a:ext cx="670150" cy="36987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93818FC-B630-9C88-6809-F840CBBBE25C}"/>
              </a:ext>
            </a:extLst>
          </p:cNvPr>
          <p:cNvCxnSpPr>
            <a:cxnSpLocks/>
          </p:cNvCxnSpPr>
          <p:nvPr/>
        </p:nvCxnSpPr>
        <p:spPr>
          <a:xfrm>
            <a:off x="4213225" y="5502275"/>
            <a:ext cx="586735" cy="33422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3D67EF-C66E-E2FD-E3F4-ACE638D23111}"/>
              </a:ext>
            </a:extLst>
          </p:cNvPr>
          <p:cNvCxnSpPr>
            <a:stCxn id="22" idx="5"/>
            <a:endCxn id="23" idx="5"/>
          </p:cNvCxnSpPr>
          <p:nvPr/>
        </p:nvCxnSpPr>
        <p:spPr>
          <a:xfrm flipH="1">
            <a:off x="4684584" y="5475565"/>
            <a:ext cx="1368605" cy="77880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05097C-091C-3664-A2F0-353856A0DACD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flipH="1">
            <a:off x="4361295" y="5216933"/>
            <a:ext cx="1433262" cy="256952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D8408CA-160C-F827-3D04-C4774C718818}"/>
              </a:ext>
            </a:extLst>
          </p:cNvPr>
          <p:cNvSpPr/>
          <p:nvPr/>
        </p:nvSpPr>
        <p:spPr>
          <a:xfrm>
            <a:off x="883468" y="1458691"/>
            <a:ext cx="5486400" cy="5880877"/>
          </a:xfrm>
          <a:prstGeom prst="rect">
            <a:avLst/>
          </a:prstGeom>
          <a:noFill/>
          <a:ln w="38100">
            <a:noFill/>
          </a:ln>
          <a:scene3d>
            <a:camera prst="isometricOffAxis1Top">
              <a:rot lat="19408521" lon="18249031" rev="367281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400" b="1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 = 10 (mm)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78BCE0D-97C7-B4BF-CDBB-401E0BD62E45}"/>
              </a:ext>
            </a:extLst>
          </p:cNvPr>
          <p:cNvSpPr/>
          <p:nvPr/>
        </p:nvSpPr>
        <p:spPr>
          <a:xfrm>
            <a:off x="3431072" y="5183171"/>
            <a:ext cx="919547" cy="534235"/>
          </a:xfrm>
          <a:custGeom>
            <a:avLst/>
            <a:gdLst>
              <a:gd name="connsiteX0" fmla="*/ 0 w 798897"/>
              <a:gd name="connsiteY0" fmla="*/ 7409 h 392419"/>
              <a:gd name="connsiteX1" fmla="*/ 86627 w 798897"/>
              <a:gd name="connsiteY1" fmla="*/ 7409 h 392419"/>
              <a:gd name="connsiteX2" fmla="*/ 385011 w 798897"/>
              <a:gd name="connsiteY2" fmla="*/ 84411 h 392419"/>
              <a:gd name="connsiteX3" fmla="*/ 798897 w 798897"/>
              <a:gd name="connsiteY3" fmla="*/ 392419 h 392419"/>
              <a:gd name="connsiteX0" fmla="*/ 0 w 919547"/>
              <a:gd name="connsiteY0" fmla="*/ 251 h 534486"/>
              <a:gd name="connsiteX1" fmla="*/ 207277 w 919547"/>
              <a:gd name="connsiteY1" fmla="*/ 149476 h 534486"/>
              <a:gd name="connsiteX2" fmla="*/ 505661 w 919547"/>
              <a:gd name="connsiteY2" fmla="*/ 226478 h 534486"/>
              <a:gd name="connsiteX3" fmla="*/ 919547 w 919547"/>
              <a:gd name="connsiteY3" fmla="*/ 534486 h 534486"/>
              <a:gd name="connsiteX0" fmla="*/ 0 w 919547"/>
              <a:gd name="connsiteY0" fmla="*/ 251 h 534486"/>
              <a:gd name="connsiteX1" fmla="*/ 207277 w 919547"/>
              <a:gd name="connsiteY1" fmla="*/ 149476 h 534486"/>
              <a:gd name="connsiteX2" fmla="*/ 505661 w 919547"/>
              <a:gd name="connsiteY2" fmla="*/ 226478 h 534486"/>
              <a:gd name="connsiteX3" fmla="*/ 919547 w 919547"/>
              <a:gd name="connsiteY3" fmla="*/ 534486 h 534486"/>
              <a:gd name="connsiteX0" fmla="*/ 0 w 919547"/>
              <a:gd name="connsiteY0" fmla="*/ 0 h 534235"/>
              <a:gd name="connsiteX1" fmla="*/ 505661 w 919547"/>
              <a:gd name="connsiteY1" fmla="*/ 226227 h 534235"/>
              <a:gd name="connsiteX2" fmla="*/ 919547 w 919547"/>
              <a:gd name="connsiteY2" fmla="*/ 534235 h 534235"/>
              <a:gd name="connsiteX0" fmla="*/ 0 w 919547"/>
              <a:gd name="connsiteY0" fmla="*/ 0 h 534235"/>
              <a:gd name="connsiteX1" fmla="*/ 404061 w 919547"/>
              <a:gd name="connsiteY1" fmla="*/ 343702 h 534235"/>
              <a:gd name="connsiteX2" fmla="*/ 919547 w 919547"/>
              <a:gd name="connsiteY2" fmla="*/ 534235 h 534235"/>
              <a:gd name="connsiteX0" fmla="*/ 0 w 919547"/>
              <a:gd name="connsiteY0" fmla="*/ 0 h 534235"/>
              <a:gd name="connsiteX1" fmla="*/ 404061 w 919547"/>
              <a:gd name="connsiteY1" fmla="*/ 343702 h 534235"/>
              <a:gd name="connsiteX2" fmla="*/ 919547 w 919547"/>
              <a:gd name="connsiteY2" fmla="*/ 534235 h 534235"/>
              <a:gd name="connsiteX0" fmla="*/ 0 w 919547"/>
              <a:gd name="connsiteY0" fmla="*/ 0 h 534235"/>
              <a:gd name="connsiteX1" fmla="*/ 404061 w 919547"/>
              <a:gd name="connsiteY1" fmla="*/ 343702 h 534235"/>
              <a:gd name="connsiteX2" fmla="*/ 919547 w 919547"/>
              <a:gd name="connsiteY2" fmla="*/ 534235 h 53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9547" h="534235">
                <a:moveTo>
                  <a:pt x="0" y="0"/>
                </a:moveTo>
                <a:cubicBezTo>
                  <a:pt x="89471" y="120156"/>
                  <a:pt x="250803" y="254663"/>
                  <a:pt x="404061" y="343702"/>
                </a:cubicBezTo>
                <a:cubicBezTo>
                  <a:pt x="522773" y="407870"/>
                  <a:pt x="692585" y="478990"/>
                  <a:pt x="919547" y="534235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EF6402-02BF-20E0-5942-1DDA1A51BB01}"/>
              </a:ext>
            </a:extLst>
          </p:cNvPr>
          <p:cNvSpPr/>
          <p:nvPr/>
        </p:nvSpPr>
        <p:spPr>
          <a:xfrm>
            <a:off x="6144638" y="382253"/>
            <a:ext cx="1828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EB917A-5F72-9CAF-ABF0-54D11E108FAB}"/>
              </a:ext>
            </a:extLst>
          </p:cNvPr>
          <p:cNvSpPr/>
          <p:nvPr/>
        </p:nvSpPr>
        <p:spPr>
          <a:xfrm>
            <a:off x="6144638" y="382253"/>
            <a:ext cx="1008743" cy="182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268E7-7B3E-418B-51C6-B826927A5D11}"/>
              </a:ext>
            </a:extLst>
          </p:cNvPr>
          <p:cNvSpPr/>
          <p:nvPr/>
        </p:nvSpPr>
        <p:spPr>
          <a:xfrm>
            <a:off x="4181395" y="382253"/>
            <a:ext cx="1828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931974-1DDD-FF38-A199-0D7E74989B6C}"/>
              </a:ext>
            </a:extLst>
          </p:cNvPr>
          <p:cNvSpPr/>
          <p:nvPr/>
        </p:nvSpPr>
        <p:spPr>
          <a:xfrm>
            <a:off x="6601838" y="839453"/>
            <a:ext cx="914400" cy="9144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F775D4-963E-E22F-3355-E1B36DD3B511}"/>
              </a:ext>
            </a:extLst>
          </p:cNvPr>
          <p:cNvSpPr/>
          <p:nvPr/>
        </p:nvSpPr>
        <p:spPr>
          <a:xfrm>
            <a:off x="2218152" y="398834"/>
            <a:ext cx="1828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463F5E-2221-9D35-FE8E-3876AB86E457}"/>
              </a:ext>
            </a:extLst>
          </p:cNvPr>
          <p:cNvSpPr/>
          <p:nvPr/>
        </p:nvSpPr>
        <p:spPr>
          <a:xfrm>
            <a:off x="4181395" y="382253"/>
            <a:ext cx="1008743" cy="182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F1EA0-A4F0-E88B-3C47-6772FA7A4E31}"/>
              </a:ext>
            </a:extLst>
          </p:cNvPr>
          <p:cNvSpPr/>
          <p:nvPr/>
        </p:nvSpPr>
        <p:spPr>
          <a:xfrm>
            <a:off x="8099032" y="398834"/>
            <a:ext cx="1828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3B771A-3F99-A947-61FA-F5D53C3A334E}"/>
              </a:ext>
            </a:extLst>
          </p:cNvPr>
          <p:cNvSpPr/>
          <p:nvPr/>
        </p:nvSpPr>
        <p:spPr>
          <a:xfrm>
            <a:off x="8099032" y="398834"/>
            <a:ext cx="1008743" cy="182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197A45-9A51-87FF-3095-EA7C7AA3BA94}"/>
              </a:ext>
            </a:extLst>
          </p:cNvPr>
          <p:cNvSpPr/>
          <p:nvPr/>
        </p:nvSpPr>
        <p:spPr>
          <a:xfrm>
            <a:off x="8556232" y="856034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600F2AF-215E-A222-8470-D327781F6B5D}"/>
              </a:ext>
            </a:extLst>
          </p:cNvPr>
          <p:cNvSpPr/>
          <p:nvPr/>
        </p:nvSpPr>
        <p:spPr>
          <a:xfrm rot="9565356">
            <a:off x="5176876" y="526686"/>
            <a:ext cx="643085" cy="484632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2BB7C9F-789E-9418-902A-428A04E30ABD}"/>
              </a:ext>
            </a:extLst>
          </p:cNvPr>
          <p:cNvSpPr/>
          <p:nvPr/>
        </p:nvSpPr>
        <p:spPr>
          <a:xfrm rot="8230661">
            <a:off x="7289039" y="488278"/>
            <a:ext cx="643085" cy="484632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E29A88B-495F-1B52-4029-C5F3FC8C588A}"/>
              </a:ext>
            </a:extLst>
          </p:cNvPr>
          <p:cNvSpPr/>
          <p:nvPr/>
        </p:nvSpPr>
        <p:spPr>
          <a:xfrm rot="8230661">
            <a:off x="9149090" y="782121"/>
            <a:ext cx="643085" cy="484632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89EEDC7-03C6-B17A-CA5C-71A90BEE3965}"/>
              </a:ext>
            </a:extLst>
          </p:cNvPr>
          <p:cNvSpPr/>
          <p:nvPr/>
        </p:nvSpPr>
        <p:spPr>
          <a:xfrm>
            <a:off x="8900107" y="1024437"/>
            <a:ext cx="664868" cy="471807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2BF1D2-075B-5F1B-26F6-1F8E2CCFC9AB}"/>
              </a:ext>
            </a:extLst>
          </p:cNvPr>
          <p:cNvSpPr txBox="1"/>
          <p:nvPr/>
        </p:nvSpPr>
        <p:spPr>
          <a:xfrm>
            <a:off x="2867896" y="2211053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10E05-E7D4-DCF3-1279-68C79C457D97}"/>
              </a:ext>
            </a:extLst>
          </p:cNvPr>
          <p:cNvSpPr txBox="1"/>
          <p:nvPr/>
        </p:nvSpPr>
        <p:spPr>
          <a:xfrm>
            <a:off x="4850526" y="2211053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67E79B-65FE-F58E-DB90-AB0AD640F56A}"/>
              </a:ext>
            </a:extLst>
          </p:cNvPr>
          <p:cNvSpPr txBox="1"/>
          <p:nvPr/>
        </p:nvSpPr>
        <p:spPr>
          <a:xfrm>
            <a:off x="6845980" y="2211053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787B11-1CE8-04B4-1BCE-D49F27B9B7F5}"/>
              </a:ext>
            </a:extLst>
          </p:cNvPr>
          <p:cNvSpPr txBox="1"/>
          <p:nvPr/>
        </p:nvSpPr>
        <p:spPr>
          <a:xfrm>
            <a:off x="8799755" y="2211053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D71A7F-D4AA-76E7-4855-F0A7F63B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87" y="3774899"/>
            <a:ext cx="772430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0909F-D4B6-193D-13E7-74C5980F6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068" t="46433" r="50913" b="39382"/>
          <a:stretch/>
        </p:blipFill>
        <p:spPr>
          <a:xfrm>
            <a:off x="5718774" y="1475175"/>
            <a:ext cx="1887033" cy="1825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3032A9-DD6E-E837-A9E0-70955B30E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301" t="27998" r="38953" b="53229"/>
          <a:stretch/>
        </p:blipFill>
        <p:spPr>
          <a:xfrm>
            <a:off x="3603612" y="265345"/>
            <a:ext cx="1961014" cy="2599058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88AAC0A7-D1E9-3EFF-F2B6-4BC5293731F4}"/>
              </a:ext>
            </a:extLst>
          </p:cNvPr>
          <p:cNvSpPr/>
          <p:nvPr/>
        </p:nvSpPr>
        <p:spPr>
          <a:xfrm rot="14951627">
            <a:off x="4553519" y="2223677"/>
            <a:ext cx="390618" cy="45825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E77DAA0-F02C-B4B8-A545-B75F332B4B4C}"/>
              </a:ext>
            </a:extLst>
          </p:cNvPr>
          <p:cNvSpPr/>
          <p:nvPr/>
        </p:nvSpPr>
        <p:spPr>
          <a:xfrm>
            <a:off x="7109089" y="1173644"/>
            <a:ext cx="390618" cy="458250"/>
          </a:xfrm>
          <a:prstGeom prst="downArrow">
            <a:avLst/>
          </a:prstGeom>
          <a:solidFill>
            <a:srgbClr val="5BFF5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0C007-9E75-B9AC-92BE-B8C51DBB4898}"/>
              </a:ext>
            </a:extLst>
          </p:cNvPr>
          <p:cNvSpPr txBox="1"/>
          <p:nvPr/>
        </p:nvSpPr>
        <p:spPr>
          <a:xfrm>
            <a:off x="3212810" y="2564438"/>
            <a:ext cx="248568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Grey cell denotes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starting point of 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B106D-CBB4-63B0-AB07-2F3B0AAFF1CB}"/>
              </a:ext>
            </a:extLst>
          </p:cNvPr>
          <p:cNvSpPr txBox="1"/>
          <p:nvPr/>
        </p:nvSpPr>
        <p:spPr>
          <a:xfrm>
            <a:off x="5783799" y="395099"/>
            <a:ext cx="234262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Green cell denotes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ending 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9A2F0-F12E-CF16-9F2B-3A03AB45E6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160" t="33723" r="51723" b="34055"/>
          <a:stretch/>
        </p:blipFill>
        <p:spPr>
          <a:xfrm>
            <a:off x="3972230" y="3561742"/>
            <a:ext cx="2574524" cy="21483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D5D5FA-4674-470E-0A2E-154AC027995D}"/>
              </a:ext>
            </a:extLst>
          </p:cNvPr>
          <p:cNvSpPr/>
          <p:nvPr/>
        </p:nvSpPr>
        <p:spPr>
          <a:xfrm>
            <a:off x="3104706" y="265345"/>
            <a:ext cx="2593783" cy="301752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1FAECE-AA34-712B-ED8A-A245834F8C3A}"/>
              </a:ext>
            </a:extLst>
          </p:cNvPr>
          <p:cNvSpPr/>
          <p:nvPr/>
        </p:nvSpPr>
        <p:spPr>
          <a:xfrm>
            <a:off x="5702959" y="270458"/>
            <a:ext cx="2593783" cy="301752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1CB770-BFE2-8EE9-9E2E-A497626CADCF}"/>
              </a:ext>
            </a:extLst>
          </p:cNvPr>
          <p:cNvSpPr/>
          <p:nvPr/>
        </p:nvSpPr>
        <p:spPr>
          <a:xfrm>
            <a:off x="3976577" y="3561907"/>
            <a:ext cx="2573080" cy="213714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164DF-AF3E-8819-1031-5EB0DB9565EC}"/>
              </a:ext>
            </a:extLst>
          </p:cNvPr>
          <p:cNvSpPr txBox="1"/>
          <p:nvPr/>
        </p:nvSpPr>
        <p:spPr>
          <a:xfrm>
            <a:off x="5229914" y="3321387"/>
            <a:ext cx="2720296" cy="757130"/>
          </a:xfrm>
          <a:prstGeom prst="rect">
            <a:avLst/>
          </a:prstGeom>
          <a:solidFill>
            <a:schemeClr val="bg1"/>
          </a:solidFill>
        </p:spPr>
        <p:txBody>
          <a:bodyPr wrap="none" lIns="45720" tIns="0" rIns="0" bIns="0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Orange cells denote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AE1ACF0-FA29-F2CD-67CD-B8F8C015062C}"/>
              </a:ext>
            </a:extLst>
          </p:cNvPr>
          <p:cNvSpPr/>
          <p:nvPr/>
        </p:nvSpPr>
        <p:spPr>
          <a:xfrm rot="985697">
            <a:off x="5432919" y="4094082"/>
            <a:ext cx="390618" cy="458250"/>
          </a:xfrm>
          <a:prstGeom prst="downArrow">
            <a:avLst/>
          </a:prstGeom>
          <a:solidFill>
            <a:srgbClr val="F6AF2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429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3858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C61132-FEBD-2C6C-4231-51BCE840F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b="38477"/>
          <a:stretch/>
        </p:blipFill>
        <p:spPr>
          <a:xfrm>
            <a:off x="1722808" y="728377"/>
            <a:ext cx="9202367" cy="32113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A8E69-6AE7-E39C-4F5E-23F2D3F9B8C9}"/>
              </a:ext>
            </a:extLst>
          </p:cNvPr>
          <p:cNvSpPr txBox="1"/>
          <p:nvPr/>
        </p:nvSpPr>
        <p:spPr>
          <a:xfrm>
            <a:off x="0" y="0"/>
            <a:ext cx="4635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From: /ACORN/docs/user_guide/demo1/iteration0002.html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27AC1DF-674E-D2B5-0DDD-BBDC3977101B}"/>
              </a:ext>
            </a:extLst>
          </p:cNvPr>
          <p:cNvSpPr/>
          <p:nvPr/>
        </p:nvSpPr>
        <p:spPr>
          <a:xfrm>
            <a:off x="6699359" y="0"/>
            <a:ext cx="2076004" cy="986971"/>
          </a:xfrm>
          <a:prstGeom prst="wedgeRectCallout">
            <a:avLst>
              <a:gd name="adj1" fmla="val 60333"/>
              <a:gd name="adj2" fmla="val 11756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Design-rule violations are highlighted in orange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58DDB-DB03-074B-2263-6109CBE4B016}"/>
              </a:ext>
            </a:extLst>
          </p:cNvPr>
          <p:cNvSpPr txBox="1"/>
          <p:nvPr/>
        </p:nvSpPr>
        <p:spPr>
          <a:xfrm>
            <a:off x="6882464" y="3512471"/>
            <a:ext cx="2848729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3200" b="1" dirty="0"/>
              <a:t>Differential pairs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407717-68CF-B64D-BB95-40535380BCE0}"/>
              </a:ext>
            </a:extLst>
          </p:cNvPr>
          <p:cNvCxnSpPr>
            <a:cxnSpLocks/>
          </p:cNvCxnSpPr>
          <p:nvPr/>
        </p:nvCxnSpPr>
        <p:spPr>
          <a:xfrm flipV="1">
            <a:off x="9534120" y="3297695"/>
            <a:ext cx="943583" cy="291830"/>
          </a:xfrm>
          <a:prstGeom prst="straightConnector1">
            <a:avLst/>
          </a:prstGeom>
          <a:ln w="476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453598-8EC6-C238-AAE3-339D02865CF1}"/>
              </a:ext>
            </a:extLst>
          </p:cNvPr>
          <p:cNvCxnSpPr>
            <a:cxnSpLocks/>
          </p:cNvCxnSpPr>
          <p:nvPr/>
        </p:nvCxnSpPr>
        <p:spPr>
          <a:xfrm flipH="1" flipV="1">
            <a:off x="6119711" y="3531159"/>
            <a:ext cx="673159" cy="243582"/>
          </a:xfrm>
          <a:prstGeom prst="straightConnector1">
            <a:avLst/>
          </a:prstGeom>
          <a:ln w="476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2D29E63D-B420-9DFF-615A-A1CA645A49A1}"/>
              </a:ext>
            </a:extLst>
          </p:cNvPr>
          <p:cNvSpPr/>
          <p:nvPr/>
        </p:nvSpPr>
        <p:spPr>
          <a:xfrm>
            <a:off x="5051425" y="878074"/>
            <a:ext cx="304800" cy="991126"/>
          </a:xfrm>
          <a:prstGeom prst="arc">
            <a:avLst>
              <a:gd name="adj1" fmla="val 14995001"/>
              <a:gd name="adj2" fmla="val 61452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41F563F-901B-7C31-4282-468967457F62}"/>
              </a:ext>
            </a:extLst>
          </p:cNvPr>
          <p:cNvSpPr/>
          <p:nvPr/>
        </p:nvSpPr>
        <p:spPr>
          <a:xfrm rot="20110638">
            <a:off x="5780750" y="3149775"/>
            <a:ext cx="208510" cy="509296"/>
          </a:xfrm>
          <a:prstGeom prst="arc">
            <a:avLst>
              <a:gd name="adj1" fmla="val 14179930"/>
              <a:gd name="adj2" fmla="val 677182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CD7866F-71E8-898F-B5B9-0F52DA19F84A}"/>
              </a:ext>
            </a:extLst>
          </p:cNvPr>
          <p:cNvSpPr/>
          <p:nvPr/>
        </p:nvSpPr>
        <p:spPr>
          <a:xfrm>
            <a:off x="10503184" y="2764239"/>
            <a:ext cx="208510" cy="584775"/>
          </a:xfrm>
          <a:prstGeom prst="arc">
            <a:avLst>
              <a:gd name="adj1" fmla="val 14686698"/>
              <a:gd name="adj2" fmla="val 677182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907AB3-910D-E353-CF49-BC2025C72921}"/>
              </a:ext>
            </a:extLst>
          </p:cNvPr>
          <p:cNvCxnSpPr>
            <a:cxnSpLocks/>
          </p:cNvCxnSpPr>
          <p:nvPr/>
        </p:nvCxnSpPr>
        <p:spPr>
          <a:xfrm flipH="1" flipV="1">
            <a:off x="5357711" y="1796393"/>
            <a:ext cx="1491575" cy="1861225"/>
          </a:xfrm>
          <a:prstGeom prst="straightConnector1">
            <a:avLst/>
          </a:prstGeom>
          <a:ln w="476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0DD8F5-A7A5-2DEA-F27D-82E36A1635B4}"/>
              </a:ext>
            </a:extLst>
          </p:cNvPr>
          <p:cNvSpPr txBox="1"/>
          <p:nvPr/>
        </p:nvSpPr>
        <p:spPr>
          <a:xfrm>
            <a:off x="3369014" y="2065443"/>
            <a:ext cx="184825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b="1" dirty="0"/>
              <a:t>Grey line denotes</a:t>
            </a:r>
          </a:p>
          <a:p>
            <a:pPr algn="ctr"/>
            <a:r>
              <a:rPr lang="en-US" b="1" dirty="0"/>
              <a:t>centerline of differential pair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02053A-4926-6B06-88A9-B324197412B7}"/>
              </a:ext>
            </a:extLst>
          </p:cNvPr>
          <p:cNvCxnSpPr>
            <a:cxnSpLocks/>
          </p:cNvCxnSpPr>
          <p:nvPr/>
        </p:nvCxnSpPr>
        <p:spPr>
          <a:xfrm flipV="1">
            <a:off x="4362450" y="1459167"/>
            <a:ext cx="268929" cy="64081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6D47CAD-A6DF-5BD8-672F-67488FB49200}"/>
              </a:ext>
            </a:extLst>
          </p:cNvPr>
          <p:cNvSpPr txBox="1"/>
          <p:nvPr/>
        </p:nvSpPr>
        <p:spPr>
          <a:xfrm>
            <a:off x="1803152" y="3088204"/>
            <a:ext cx="1848254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b="1" dirty="0"/>
              <a:t>Start-terminals are grey; end-terminals are green.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55A247-6013-1AC5-B418-0E0397C0B8C3}"/>
              </a:ext>
            </a:extLst>
          </p:cNvPr>
          <p:cNvCxnSpPr>
            <a:cxnSpLocks/>
          </p:cNvCxnSpPr>
          <p:nvPr/>
        </p:nvCxnSpPr>
        <p:spPr>
          <a:xfrm flipH="1" flipV="1">
            <a:off x="2202656" y="1661827"/>
            <a:ext cx="42204" cy="142834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93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69EC402-E6A6-EA08-7592-C7F3E6EA5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2" y="1301311"/>
            <a:ext cx="9278916" cy="42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9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FEFBA-645B-6786-2C07-5D88EC27A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0C37AB-F065-0D3C-C2DB-61F1FAFFB1B0}"/>
              </a:ext>
            </a:extLst>
          </p:cNvPr>
          <p:cNvSpPr/>
          <p:nvPr/>
        </p:nvSpPr>
        <p:spPr>
          <a:xfrm>
            <a:off x="100584" y="685800"/>
            <a:ext cx="12033504" cy="42428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CAA1104-DE8A-5077-A374-7354ECB89A41}"/>
              </a:ext>
            </a:extLst>
          </p:cNvPr>
          <p:cNvSpPr/>
          <p:nvPr/>
        </p:nvSpPr>
        <p:spPr>
          <a:xfrm>
            <a:off x="294906" y="2597147"/>
            <a:ext cx="11612880" cy="2011680"/>
          </a:xfrm>
          <a:prstGeom prst="parallelogram">
            <a:avLst>
              <a:gd name="adj" fmla="val 131482"/>
            </a:avLst>
          </a:prstGeom>
          <a:solidFill>
            <a:srgbClr val="FFFFFF">
              <a:alpha val="69804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032AE-BEA3-C63F-A4FA-669579800401}"/>
              </a:ext>
            </a:extLst>
          </p:cNvPr>
          <p:cNvSpPr txBox="1"/>
          <p:nvPr/>
        </p:nvSpPr>
        <p:spPr>
          <a:xfrm>
            <a:off x="576808" y="3801325"/>
            <a:ext cx="1274388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7200" b="1" dirty="0"/>
              <a:t>M2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E8A2018-9278-345C-E10B-2AF4FF88210F}"/>
              </a:ext>
            </a:extLst>
          </p:cNvPr>
          <p:cNvSpPr>
            <a:spLocks/>
          </p:cNvSpPr>
          <p:nvPr/>
        </p:nvSpPr>
        <p:spPr>
          <a:xfrm>
            <a:off x="3037038" y="3492668"/>
            <a:ext cx="411480" cy="16459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431576-AD28-A05E-18C8-241F5C74EBCA}"/>
              </a:ext>
            </a:extLst>
          </p:cNvPr>
          <p:cNvSpPr>
            <a:spLocks/>
          </p:cNvSpPr>
          <p:nvPr/>
        </p:nvSpPr>
        <p:spPr>
          <a:xfrm>
            <a:off x="8769984" y="3492668"/>
            <a:ext cx="411479" cy="16459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C8427F-E7BB-2753-57DD-2940E9397739}"/>
              </a:ext>
            </a:extLst>
          </p:cNvPr>
          <p:cNvSpPr/>
          <p:nvPr/>
        </p:nvSpPr>
        <p:spPr>
          <a:xfrm>
            <a:off x="3302256" y="3520608"/>
            <a:ext cx="5577840" cy="10142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1BF7D19B-6C1A-777A-EEAC-B2089629DB35}"/>
              </a:ext>
            </a:extLst>
          </p:cNvPr>
          <p:cNvSpPr/>
          <p:nvPr/>
        </p:nvSpPr>
        <p:spPr>
          <a:xfrm>
            <a:off x="3110288" y="1891189"/>
            <a:ext cx="255081" cy="1737360"/>
          </a:xfrm>
          <a:prstGeom prst="can">
            <a:avLst>
              <a:gd name="adj" fmla="val 36202"/>
            </a:avLst>
          </a:prstGeom>
          <a:solidFill>
            <a:srgbClr val="00B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DEA67363-2BD2-E0F0-73DD-7F23FEFFA33E}"/>
              </a:ext>
            </a:extLst>
          </p:cNvPr>
          <p:cNvSpPr/>
          <p:nvPr/>
        </p:nvSpPr>
        <p:spPr>
          <a:xfrm>
            <a:off x="8850688" y="1891189"/>
            <a:ext cx="255081" cy="1737360"/>
          </a:xfrm>
          <a:prstGeom prst="can">
            <a:avLst>
              <a:gd name="adj" fmla="val 36202"/>
            </a:avLst>
          </a:prstGeom>
          <a:solidFill>
            <a:srgbClr val="00B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DDEAACB-6B32-B733-C1C1-DF225B2C2A00}"/>
              </a:ext>
            </a:extLst>
          </p:cNvPr>
          <p:cNvSpPr/>
          <p:nvPr/>
        </p:nvSpPr>
        <p:spPr>
          <a:xfrm>
            <a:off x="289560" y="1034961"/>
            <a:ext cx="11612880" cy="2011680"/>
          </a:xfrm>
          <a:prstGeom prst="parallelogram">
            <a:avLst>
              <a:gd name="adj" fmla="val 131482"/>
            </a:avLst>
          </a:prstGeom>
          <a:solidFill>
            <a:srgbClr val="FFFFFF">
              <a:alpha val="69804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5C1194E-3180-268D-AC95-494E9D30C13E}"/>
              </a:ext>
            </a:extLst>
          </p:cNvPr>
          <p:cNvSpPr/>
          <p:nvPr/>
        </p:nvSpPr>
        <p:spPr>
          <a:xfrm>
            <a:off x="4433994" y="1303269"/>
            <a:ext cx="3024081" cy="1428624"/>
          </a:xfrm>
          <a:prstGeom prst="parallelogram">
            <a:avLst>
              <a:gd name="adj" fmla="val 131482"/>
            </a:avLst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08609-C9A5-061C-B58D-088E66718187}"/>
              </a:ext>
            </a:extLst>
          </p:cNvPr>
          <p:cNvSpPr txBox="1"/>
          <p:nvPr/>
        </p:nvSpPr>
        <p:spPr>
          <a:xfrm>
            <a:off x="566097" y="2268484"/>
            <a:ext cx="1274388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7200" b="1" dirty="0"/>
              <a:t>M1</a:t>
            </a: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0BE5F1BF-804B-BF50-8EA4-4B2635D92563}"/>
              </a:ext>
            </a:extLst>
          </p:cNvPr>
          <p:cNvSpPr/>
          <p:nvPr/>
        </p:nvSpPr>
        <p:spPr>
          <a:xfrm>
            <a:off x="3045279" y="1153165"/>
            <a:ext cx="3907971" cy="781882"/>
          </a:xfrm>
          <a:prstGeom prst="parallelogram">
            <a:avLst>
              <a:gd name="adj" fmla="val 4458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D3DF43-CC42-F336-88B8-42C2290BA6DA}"/>
              </a:ext>
            </a:extLst>
          </p:cNvPr>
          <p:cNvSpPr>
            <a:spLocks/>
          </p:cNvSpPr>
          <p:nvPr/>
        </p:nvSpPr>
        <p:spPr>
          <a:xfrm>
            <a:off x="3026747" y="1841425"/>
            <a:ext cx="411480" cy="16459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61D024A7-D6ED-5712-A247-5B4B8CACB367}"/>
              </a:ext>
            </a:extLst>
          </p:cNvPr>
          <p:cNvSpPr/>
          <p:nvPr/>
        </p:nvSpPr>
        <p:spPr>
          <a:xfrm flipH="1">
            <a:off x="7239013" y="1150784"/>
            <a:ext cx="1804503" cy="781882"/>
          </a:xfrm>
          <a:prstGeom prst="parallelogram">
            <a:avLst>
              <a:gd name="adj" fmla="val 20158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696188E-4082-A941-46F4-5BC4CBDB3A48}"/>
              </a:ext>
            </a:extLst>
          </p:cNvPr>
          <p:cNvSpPr>
            <a:spLocks/>
          </p:cNvSpPr>
          <p:nvPr/>
        </p:nvSpPr>
        <p:spPr>
          <a:xfrm>
            <a:off x="8772397" y="1844600"/>
            <a:ext cx="411480" cy="16459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1B5DF6-238C-4C77-F882-DA62A00A5894}"/>
              </a:ext>
            </a:extLst>
          </p:cNvPr>
          <p:cNvSpPr/>
          <p:nvPr/>
        </p:nvSpPr>
        <p:spPr>
          <a:xfrm>
            <a:off x="6543675" y="1153165"/>
            <a:ext cx="914400" cy="746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1B5B59-AD1A-5E5E-BDA3-DCDF58413420}"/>
              </a:ext>
            </a:extLst>
          </p:cNvPr>
          <p:cNvSpPr txBox="1"/>
          <p:nvPr/>
        </p:nvSpPr>
        <p:spPr>
          <a:xfrm>
            <a:off x="2075437" y="482619"/>
            <a:ext cx="2774028" cy="184665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6000" b="1" dirty="0"/>
              <a:t>Start</a:t>
            </a:r>
          </a:p>
          <a:p>
            <a:pPr algn="ctr"/>
            <a:r>
              <a:rPr lang="en-US" sz="6000" b="1" dirty="0"/>
              <a:t>Terminal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80F2F8-E585-6E0F-4D88-BC7D04583321}"/>
              </a:ext>
            </a:extLst>
          </p:cNvPr>
          <p:cNvSpPr txBox="1"/>
          <p:nvPr/>
        </p:nvSpPr>
        <p:spPr>
          <a:xfrm>
            <a:off x="8772397" y="520810"/>
            <a:ext cx="2774028" cy="184665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6000" b="1" dirty="0"/>
              <a:t>End</a:t>
            </a:r>
          </a:p>
          <a:p>
            <a:pPr algn="ctr"/>
            <a:r>
              <a:rPr lang="en-US" sz="6000" b="1" dirty="0"/>
              <a:t>Terminal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8FA729-AEC7-FD5F-A843-795C23A0AF6A}"/>
              </a:ext>
            </a:extLst>
          </p:cNvPr>
          <p:cNvSpPr txBox="1"/>
          <p:nvPr/>
        </p:nvSpPr>
        <p:spPr>
          <a:xfrm rot="16200000">
            <a:off x="4419764" y="1427428"/>
            <a:ext cx="2946319" cy="1231106"/>
          </a:xfrm>
          <a:prstGeom prst="rect">
            <a:avLst/>
          </a:prstGeom>
          <a:noFill/>
          <a:scene3d>
            <a:camera prst="orthographicFront">
              <a:rot lat="2643371" lon="3698523" rev="21587211"/>
            </a:camera>
            <a:lightRig rig="threePt" dir="t"/>
          </a:scene3d>
        </p:spPr>
        <p:txBody>
          <a:bodyPr wrap="none" lIns="0" tIns="0" rIns="0" bIns="0" rtlCol="0" anchor="ctr" anchorCtr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Barrier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4DDEF5-2BA7-795D-241D-1F24A6CC932F}"/>
              </a:ext>
            </a:extLst>
          </p:cNvPr>
          <p:cNvSpPr/>
          <p:nvPr/>
        </p:nvSpPr>
        <p:spPr>
          <a:xfrm>
            <a:off x="4430819" y="2731893"/>
            <a:ext cx="1150831" cy="111536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4BF5B07-4981-587F-F1B4-215C0402FF59}"/>
              </a:ext>
            </a:extLst>
          </p:cNvPr>
          <p:cNvSpPr/>
          <p:nvPr/>
        </p:nvSpPr>
        <p:spPr>
          <a:xfrm rot="19368590">
            <a:off x="5313502" y="2033360"/>
            <a:ext cx="2432304" cy="82296"/>
          </a:xfrm>
          <a:prstGeom prst="parallelogram">
            <a:avLst>
              <a:gd name="adj" fmla="val 75977"/>
            </a:avLst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CC32C-A8D8-EC00-7A7C-214AD7CB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3"/>
          <a:stretch/>
        </p:blipFill>
        <p:spPr>
          <a:xfrm>
            <a:off x="69581" y="1344168"/>
            <a:ext cx="12052837" cy="43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9A1A1-3875-9498-7992-67414734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6" y="0"/>
            <a:ext cx="9844768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BC29D90-D936-2F15-610B-B9BB0240F486}"/>
              </a:ext>
            </a:extLst>
          </p:cNvPr>
          <p:cNvSpPr/>
          <p:nvPr/>
        </p:nvSpPr>
        <p:spPr>
          <a:xfrm>
            <a:off x="6434381" y="47186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878ADAB-BDBC-09A2-0CF3-7DEBE26DC072}"/>
              </a:ext>
            </a:extLst>
          </p:cNvPr>
          <p:cNvSpPr/>
          <p:nvPr/>
        </p:nvSpPr>
        <p:spPr>
          <a:xfrm>
            <a:off x="5639324" y="1055834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8E7B23-9870-FE6C-5324-066BBD194288}"/>
              </a:ext>
            </a:extLst>
          </p:cNvPr>
          <p:cNvSpPr/>
          <p:nvPr/>
        </p:nvSpPr>
        <p:spPr>
          <a:xfrm>
            <a:off x="6998016" y="6400606"/>
            <a:ext cx="2052916" cy="439271"/>
          </a:xfrm>
          <a:prstGeom prst="wedgeRectCallout">
            <a:avLst>
              <a:gd name="adj1" fmla="val -129822"/>
              <a:gd name="adj2" fmla="val -7179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B0603-4383-6736-FDB4-9EA5DC48BFA3}"/>
              </a:ext>
            </a:extLst>
          </p:cNvPr>
          <p:cNvSpPr/>
          <p:nvPr/>
        </p:nvSpPr>
        <p:spPr>
          <a:xfrm>
            <a:off x="1450285" y="108712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E26AFF-76C9-5312-B67E-DE993AA6F294}"/>
              </a:ext>
            </a:extLst>
          </p:cNvPr>
          <p:cNvSpPr/>
          <p:nvPr/>
        </p:nvSpPr>
        <p:spPr>
          <a:xfrm>
            <a:off x="1213748" y="138483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E2A063-9791-46EC-0298-9C5F85E70AEB}"/>
              </a:ext>
            </a:extLst>
          </p:cNvPr>
          <p:cNvSpPr/>
          <p:nvPr/>
        </p:nvSpPr>
        <p:spPr>
          <a:xfrm>
            <a:off x="1213748" y="15154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C636E-9A18-3E8A-A0FE-E496FB095647}"/>
              </a:ext>
            </a:extLst>
          </p:cNvPr>
          <p:cNvSpPr/>
          <p:nvPr/>
        </p:nvSpPr>
        <p:spPr>
          <a:xfrm>
            <a:off x="1213748" y="164597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AB8E7-80A5-9692-D789-76628DE72F78}"/>
              </a:ext>
            </a:extLst>
          </p:cNvPr>
          <p:cNvSpPr/>
          <p:nvPr/>
        </p:nvSpPr>
        <p:spPr>
          <a:xfrm>
            <a:off x="1213748" y="35198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61EA0C-A8B6-7DAD-DE05-A6EC00837BA7}"/>
              </a:ext>
            </a:extLst>
          </p:cNvPr>
          <p:cNvSpPr/>
          <p:nvPr/>
        </p:nvSpPr>
        <p:spPr>
          <a:xfrm>
            <a:off x="1213748" y="177655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3BA13-0B84-968F-399D-B787E2268A70}"/>
              </a:ext>
            </a:extLst>
          </p:cNvPr>
          <p:cNvSpPr/>
          <p:nvPr/>
        </p:nvSpPr>
        <p:spPr>
          <a:xfrm>
            <a:off x="1213748" y="384217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8DB5A3-31B6-51CD-7860-2BEF9FC9C728}"/>
              </a:ext>
            </a:extLst>
          </p:cNvPr>
          <p:cNvSpPr/>
          <p:nvPr/>
        </p:nvSpPr>
        <p:spPr>
          <a:xfrm>
            <a:off x="1213748" y="397155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61997A-5FAE-BF05-3FE5-3B59E2FAD11A}"/>
              </a:ext>
            </a:extLst>
          </p:cNvPr>
          <p:cNvSpPr/>
          <p:nvPr/>
        </p:nvSpPr>
        <p:spPr>
          <a:xfrm>
            <a:off x="1213748" y="410094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9FA65C-4ED6-263A-347B-D90A5B2F91F8}"/>
              </a:ext>
            </a:extLst>
          </p:cNvPr>
          <p:cNvSpPr/>
          <p:nvPr/>
        </p:nvSpPr>
        <p:spPr>
          <a:xfrm>
            <a:off x="1213748" y="423032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0029F1-8EFB-E026-FE78-B8DD8F53E9A4}"/>
              </a:ext>
            </a:extLst>
          </p:cNvPr>
          <p:cNvSpPr/>
          <p:nvPr/>
        </p:nvSpPr>
        <p:spPr>
          <a:xfrm>
            <a:off x="1213748" y="435970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AB78B-B555-4A07-3466-02B06E3BBABB}"/>
              </a:ext>
            </a:extLst>
          </p:cNvPr>
          <p:cNvSpPr/>
          <p:nvPr/>
        </p:nvSpPr>
        <p:spPr>
          <a:xfrm>
            <a:off x="1213748" y="4489089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6DE1D-06FC-164D-6092-CBD06F33DAC3}"/>
              </a:ext>
            </a:extLst>
          </p:cNvPr>
          <p:cNvSpPr/>
          <p:nvPr/>
        </p:nvSpPr>
        <p:spPr>
          <a:xfrm>
            <a:off x="1213748" y="461847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A97272-342D-A8BB-009B-5DD02D53CCE9}"/>
              </a:ext>
            </a:extLst>
          </p:cNvPr>
          <p:cNvSpPr/>
          <p:nvPr/>
        </p:nvSpPr>
        <p:spPr>
          <a:xfrm>
            <a:off x="1213748" y="474785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A561DD-45AC-06B1-CDB2-DB71536D076D}"/>
              </a:ext>
            </a:extLst>
          </p:cNvPr>
          <p:cNvSpPr/>
          <p:nvPr/>
        </p:nvSpPr>
        <p:spPr>
          <a:xfrm>
            <a:off x="1213748" y="487723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A1FAB9-9EAC-89DD-37EC-73CE4C11E131}"/>
              </a:ext>
            </a:extLst>
          </p:cNvPr>
          <p:cNvSpPr/>
          <p:nvPr/>
        </p:nvSpPr>
        <p:spPr>
          <a:xfrm>
            <a:off x="1213748" y="5006621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451AAC-9283-21A9-B38C-2551140F705E}"/>
              </a:ext>
            </a:extLst>
          </p:cNvPr>
          <p:cNvSpPr/>
          <p:nvPr/>
        </p:nvSpPr>
        <p:spPr>
          <a:xfrm>
            <a:off x="1213748" y="51360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14207-4FEC-6E21-C98D-45A4033B22F8}"/>
              </a:ext>
            </a:extLst>
          </p:cNvPr>
          <p:cNvSpPr/>
          <p:nvPr/>
        </p:nvSpPr>
        <p:spPr>
          <a:xfrm>
            <a:off x="1213748" y="526539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FCFA7A-A1DB-7DB4-FFF3-12A724853463}"/>
              </a:ext>
            </a:extLst>
          </p:cNvPr>
          <p:cNvSpPr/>
          <p:nvPr/>
        </p:nvSpPr>
        <p:spPr>
          <a:xfrm>
            <a:off x="1213748" y="604106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A52682-B9E1-16BB-A4AF-6E0114837DD6}"/>
              </a:ext>
            </a:extLst>
          </p:cNvPr>
          <p:cNvSpPr/>
          <p:nvPr/>
        </p:nvSpPr>
        <p:spPr>
          <a:xfrm>
            <a:off x="1213748" y="617163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8E79D3-197D-3372-7F6A-33FC66C2EC2C}"/>
              </a:ext>
            </a:extLst>
          </p:cNvPr>
          <p:cNvSpPr/>
          <p:nvPr/>
        </p:nvSpPr>
        <p:spPr>
          <a:xfrm>
            <a:off x="1213748" y="630220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3765143-8E85-E4E6-01C4-B2FC2BCECA0C}"/>
              </a:ext>
            </a:extLst>
          </p:cNvPr>
          <p:cNvSpPr/>
          <p:nvPr/>
        </p:nvSpPr>
        <p:spPr>
          <a:xfrm>
            <a:off x="4143374" y="4667250"/>
            <a:ext cx="3509964" cy="514350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225AB6-FBFF-3094-1C86-2DD07BE48513}"/>
              </a:ext>
            </a:extLst>
          </p:cNvPr>
          <p:cNvSpPr/>
          <p:nvPr/>
        </p:nvSpPr>
        <p:spPr>
          <a:xfrm>
            <a:off x="3381374" y="4175760"/>
            <a:ext cx="1251585" cy="439103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D2D5EC16-C5B0-F6F3-D309-8A41166E8F8F}"/>
              </a:ext>
            </a:extLst>
          </p:cNvPr>
          <p:cNvSpPr/>
          <p:nvPr/>
        </p:nvSpPr>
        <p:spPr>
          <a:xfrm>
            <a:off x="7105054" y="5265392"/>
            <a:ext cx="3451411" cy="609602"/>
          </a:xfrm>
          <a:prstGeom prst="wedgeRectCallout">
            <a:avLst>
              <a:gd name="adj1" fmla="val -35799"/>
              <a:gd name="adj2" fmla="val -7281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the working directory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39D3CF54-17BE-27E0-E644-84B0E74CD8FE}"/>
              </a:ext>
            </a:extLst>
          </p:cNvPr>
          <p:cNvSpPr/>
          <p:nvPr/>
        </p:nvSpPr>
        <p:spPr>
          <a:xfrm>
            <a:off x="5407923" y="3941840"/>
            <a:ext cx="1888191" cy="609602"/>
          </a:xfrm>
          <a:prstGeom prst="wedgeRectCallout">
            <a:avLst>
              <a:gd name="adj1" fmla="val -96121"/>
              <a:gd name="adj2" fmla="val 287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4848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 dirty="0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96F553-4A7F-BE24-9B26-E8A9541782DB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2958-37A3-2993-1617-DC2F761DA929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63BE8D-03AE-7986-EE10-C2686C245F02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D0C6-6896-9DA4-A8BE-961F252A748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CF043-D8AA-7127-90FF-71F2DA81419D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2F0D32B-19DE-839F-7B89-A98345CCF160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257295A-0F37-36E9-4313-AFB3EC45AEC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F1FBE65-9C1F-409A-B16A-032B0220B00C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14ACEF37-FBE9-6ADA-E1F1-3B3797DF689B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B97420-545C-A35C-D0D2-4F0467D29CB8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F96B7B-0121-0280-F042-B5863A580030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F62CEB-D795-F652-B2D9-6C2CD26FAD22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EA89A-CC06-D2B7-45E6-4FB0C33D6E5F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B21FB7-432A-4EDA-976E-F6B882B16C12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D27B89-58DA-9046-9193-C0B4AB6F7544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09F43-D3CE-BF63-0BE9-AA3A55E387E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88D80-1033-59E1-1B41-397A66FF207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310B2D-E66B-13EE-8480-F306BEC37C38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1D10425-180C-9573-C6C8-9DE1D5EE4FF4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5FEEB1-AAD6-68D3-1EB2-2900C8702E9D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FAF05F-E794-3DDD-2D44-EDD0475D9C51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458DD-ABE4-B934-8BF3-A39F35CD605E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8A0ECD-4816-5C59-789B-750D5A75D748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460F27B-E27D-7765-02C3-F88C96970AF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C0DB509-7E3D-A948-A013-EF3DD0A8793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B159345-71A2-D8D8-D8CD-D9233CE56D57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F0E1B6-439E-BFE2-A3E6-5D5771323F30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3028FC-6FE1-592C-9673-AF4D438F1106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248F79-8401-FE01-79C6-661B7045F2D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AD7996-9741-69BB-A42E-3B86CF33191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302B8AC-3DB5-6683-BEED-C4AE488A19E5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A58D43-D5C9-AF84-CD23-C444F1B6B2F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812B9B-7025-C7A6-9BB7-AA7F4902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4E6A0-009C-38CB-D1B2-FB8A7499B6E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E6F02-AE85-4D5D-B6B1-3C84149F0C94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7DAEF9-F690-CFCE-916D-ED45F3ABCC72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8D9002-F531-C7F7-C73C-5C03F6B75003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1E3454E-CEEB-726B-353D-23CAE32ED2BD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407B91A-77BF-7A44-953B-804841CE824E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1786C-C5E2-2139-A598-9213810E413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13470-F6A0-8E0D-94FA-25572792E90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D851EE-8428-E9BF-A053-F128887DEEE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D4698-1C4C-7F06-764C-DD0E064A51B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5CF8F2-7C4E-3C5D-587B-0507A7B04DD2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F87A81-E9C6-9D2D-4ABE-338B4CD905E6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8B5551-1315-C816-E718-4EA6E7A51419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4267DB-6295-462D-9BA5-8915EF9135E0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9B152E-23D3-135F-37F4-AC359849895B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54F249-91B5-1CAE-6383-B4BBA2DEE60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F2B8C-191E-18DD-FFFD-340CD61E5E6A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9AB356-4B2B-57EC-4B16-C43596D37338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BC8F4-0BE9-FBEC-3B85-BC065761FB6B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D338BE-4A4B-D692-623A-BBF1EDD428A8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2BF0D4-C2C2-C261-7060-81D8B5DAD2F8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E9DB5-528F-F626-98AC-2D474D5700E9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27E8D26-4124-1F12-0954-205B213F55E7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0A9EB70-32E6-E100-DB2E-4508944D144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7F126DD-A016-ED62-146B-C44B1AA96FC1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E56D31B-16FF-DB06-D387-D9C661F8F6B6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8BA2F84-B161-444F-A84F-4202DB9805C2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BD90D123-0632-11E7-EA0B-48B1EB7C5086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061030E-FC54-FB08-9777-B444FAACAC5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4A1FA06-926A-211F-DD4B-86AD5AC7C132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74400-6DD9-E1AE-709B-F3CB095368D8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E0383-E82C-AB65-6995-4F13A5A60658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2BA186-038C-7997-EDC5-A104F315853E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41F8F4-928D-5157-54ED-C0998D8B6A33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628D3-BE60-1287-5C47-BBBE0268EC2A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9E90A-3D97-5A22-18C0-1AC9D6DE8D1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2E3D4F-B89F-6547-735F-C12375983DE1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3B5AC9-A683-8D68-F652-04505EA901A5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0F99F3-6B91-F63E-3DC0-153125E91CB3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4D67A4-C302-ACBF-78D5-972191D44E99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B7F725-BA9B-6FB8-FACF-5B11D47AF9A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355D7-3D11-6B08-1506-6801B012D063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359A6C-9CFA-EB2C-2FDB-A22480C7FA26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03AF8D-96FE-D1E8-AD6C-AB6B85FBADC3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6FA6-FA23-B062-1D67-FB65455C62F2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E08EC4-8E29-AFDE-3945-BCFE820935C4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7E0A9D-F483-56FA-9D4B-D810C69C3149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A05CB-1165-1D13-1A95-BD7902C8824C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FA984D-5558-DC7B-19CC-82926366AACA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36B246-D2AB-2B92-A8DE-FDD9CE75DB7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8C9A2B-4857-F8A6-4AFC-FA7EBBB03CA4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54DEA37-FFBC-9F86-CBF5-679846F0D61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33B0AD6-2D81-C601-DC30-959ABC7F721B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C601AC-785A-DAA2-4CC8-551B956E6596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EB51A30-2B83-A99E-6FB8-5157BF1CF1B5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B91022-43D5-8BA4-1B81-CECE32BEBF92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F76CFA-6DF4-958B-3FA8-1FEEA687CA86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ED94F-EBB2-9536-6B41-EFADF3E2CA4F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5D489C-92DE-BA45-A217-2C0E94A7EB94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C3FFE4-7AD0-A9A3-13E7-0504EF383AAF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3BDEB3-DC12-B880-54FA-31EF45C722D2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77AD33-2784-F5F4-4EC3-2FD06FA9F8B6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CA1DDE-81C9-B35D-2246-0C6E5C4D769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97EC4CA-0154-676A-0572-43501CC03B22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5553A7-AC40-AD62-8848-EDC7A4F4D9E7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FA731C-4B6E-24BE-7ECF-C4168D7F9C70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7D5AE9-6F22-5099-DC64-78D1508451D5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1B3415-491A-FFE7-0B9C-9D681F4BD01B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83088B-E0EC-489E-F7DE-DE84CEEDA614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DBB4AF9-613F-2AA0-A1E9-5CB3A219E4D9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43400C-4D8A-4F9D-FA84-B6765B5A52F4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B46BE0-9A99-81C4-809E-A315A5A29243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4F3B262-F7EA-BEB1-0B74-DD60DB143E67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AB216FB-98CE-7896-70C2-15A62C31CB64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31231A-E28B-B925-3159-D0EC29F126EE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2596D47-B3B2-3F5D-6C98-2FC63BED38A7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C0717A3-984F-62C0-98C2-1C6464A82E63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18F790E-1002-4C4B-2008-775A1CCC00B8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76FED1-4F4F-E2BE-1F69-863E9D4F5AF4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4291422-A44D-7EDF-23A1-3EB06EA66591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2EF4625-75E8-1642-B119-EA7E31EA107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557310A-530B-1944-B226-19AD9BE1E68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728A7BE-B7A1-D414-5D03-0E36CC152070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5A6EA86-3782-A699-0D16-030AF6B2F552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3B3D523-E976-84C7-C717-3D640018B665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CF16CF9-706C-897C-B391-95BDFF984B06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1F2A18B-3B01-1308-9114-A2051341CEDB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6B9C72B-F542-9276-4BBA-3C5698934BF2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394986C-8A1E-287C-AC65-D2FE90202069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7C43-412C-09E3-1939-CDD674B4F60C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A08D1D7-6C9B-2A72-A85A-C38EDBD11066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137B76-C516-BC50-09A4-F155B462A478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1416F-D978-BF8C-73DF-D4CAB42E8347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E6C23B1-D82F-AF91-C4D2-EEABC980D857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3DA720-62C3-C22B-D9D1-4ED36EA983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CC56A3AA-E3BE-ACF2-273D-FC9F89A5B0D3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ABDDAE4-B482-8D96-B19A-C3DE42937C67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F46107-5E31-2AE1-053C-96C68B75294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59AAA5-CCD5-70CF-0931-0C09A353BCAE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EE71D12-4421-ABD5-75C5-149C5AF63410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C33E80-9860-767B-C5C9-DBDAC15A14C3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FD357E0-1F45-5B59-E475-EB897288D636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EC8E1-AE39-A41D-D590-6778977A0551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3C49D3-91A8-15C0-6781-24C31699E389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A2CBDB2-0940-F4A8-D114-557B8AD0E42D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B1C9C59-E1E7-8125-BD93-E904E6FDDF7F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96DE953-EB55-CD5D-3439-A78A4F7CBC4C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D6CF143-E098-37EB-4D4A-BF3EE02CCADC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C3CB4D-66BC-0C21-0261-ACE46FC87FB3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BA7401-A11D-2670-2292-75AC8DFD5240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FFCF5E-5687-62B7-35AE-C1E0C0304689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88EF91-663B-4312-B375-A3259E6727FD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D7A831-7C50-B6D3-7547-3600AD7E1855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BCAD18E-D106-BEE7-26E8-9ED3DBBAB0FE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5F40F97-7D74-E9FB-2974-6D2A5B292778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84AAC9-9E64-0497-341F-336C80DE172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371D55-73D1-9097-C1A2-F74A30A9181D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51DE45-FD31-C535-77C4-67EF49A78C25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0CAC7-9FF3-87D8-B398-8B4B7A6B1161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980478-7E25-8B48-C826-159D4F65BAE7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FF8A193-04C0-303D-BD37-B9B467FCBFE6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E2383F-1B17-310F-0550-ECF41939448A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A591D6-A074-8E63-D721-AC2DFC6AFE35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90B9D3-A134-FAF2-6B11-DDCA66C78F8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7E0F74-30FB-FA29-0899-AF0D3BA2CEAF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C409333-5A28-68E4-4D7D-7B90A0009F96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121208A-CCAB-73B6-224A-F93B038FE85B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D24709-DC31-CC98-FCFF-6CA1736E6F58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70B1092-C0FD-A1B7-6D04-C0CDEC482F4E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EE54138-323F-AA92-59F2-D2AE15A9638F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FB4BC2-4DEC-E30B-6E71-B01B14CBEAC3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4AEA02C-392D-8805-B4B7-2B1AD2F1BA74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3FF6D97-543F-94BA-394C-77DB44AFA06F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8D4367-AA49-53C1-B71F-B9CE34E1F1B9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D6C6779-D706-8678-DB6B-75C64D7A7EEF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A64192-4AF9-B59D-1B34-B242B7AC864B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3AD1B6A-CC6A-78E2-8B0A-DAE2378E1AC9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73B2201-6A1F-8CA5-81D8-D0F188947481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3ECCB6D-EB11-9CB8-28F7-D890AF3B1EAA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16D9C9E-29EB-7F30-DBAD-653C828D8DB2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02AEF6C-F0CC-2E9D-4DD9-63E45230EB8F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10FF04-B41F-A27D-3F50-805C1F4A8F69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C032BB-958E-235C-6E17-469E92F0496B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8D4E5-A49A-9BC1-9081-BCB486E940BA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052748-1F9C-7603-63F8-C046B6F38868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C5EF80-6C21-5F4E-16F8-4460DA6444A7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3C09411-4E9E-DF4B-D386-207D23A9D96F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93CBE72-8C12-2FAC-952E-5978D53AC1D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D5C7F7-C6F1-FB7F-1261-0F332A51DC7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C0C738D-1F73-D40D-E2FC-D38E124CB89E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A45A03A-F610-B938-435D-BE3CB19CEE6E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68BC74E-1E87-7805-9786-7713737ACA2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11818D-C170-288F-199A-AEFA7676E828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DD77B5-874F-E9CE-38F8-6AAF3154CC3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341D315-0B63-5121-601B-30DC220C4F65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29264F4-F9C8-7ADD-732E-F446D6BAFB69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2E4B4-DE81-9F42-6BBB-AD7488507E51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AE0A656-5B56-9328-C18B-673502B16B8C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0275478-040E-CEFE-7C20-A25A9241652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A04E40-2E00-76CD-6F8C-CAF8F070A870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4F2C3B1-B95A-3B4C-F1B1-237BA699F0CC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3ED3E3A-06CC-92F0-3272-23885DAFE8D4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7071D57-513B-E1DB-D5EA-7C9CFC16EC8B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5A61145-4E86-6470-A15F-CE27853531D9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41D34E4-B458-A6C7-A71D-104D85BFA5E9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9E63129-5717-A2FE-D225-BDD628620566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EFB0130-374F-3384-C654-C1E95E3D4C9A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F745C6-76FD-EC1A-EC95-355ADF96AF50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798AC9F-316E-9A12-554A-08E567D0CA57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D04301-915B-0BB6-1CF2-35316FC3CAFF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3431473-3CE8-3695-BDAD-880FD1F8659F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99F1366-CB3C-7ECE-1FC4-57C9651893F8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3CAA0A-1926-E201-E06E-4A7D3068AF71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9A69054-A10A-2548-95CC-94839816796D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E1A8D9-4187-DDF4-8DDA-E95C50930915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ADF8BBA-12C6-C15E-925B-9BFE1DF04F24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FD98A42-2B0A-7516-873E-14846DD8623C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9AF1062-03F5-7CB6-7707-45B6B576686F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46C7E3C-EE3E-7F02-686D-646F38CBB12D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6B80D8B-A352-ADE4-570D-2C1D0C80F7D1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167DDB2-40E5-711A-F6E9-C26C9E3F7DE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119E93E-FEDD-88B6-CD68-5A8A1687DF9E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43D4BC4-B93A-DDC7-C7B5-BF9B479FF3AF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A1CC7AE-2601-1868-2318-64D03E168C8B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FD3061-0DB8-D9A7-D215-992462B3041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AB99CA-5CBE-8630-5B4B-38CCAE53FA25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7252BF6-2723-26DF-A9E1-B72E8A3C39B6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053B0D-64F3-85C1-12F4-51D9F6A2AD23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AF5CE72-E5D8-8BA5-1C12-A6816E730A2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CA1B1062-FC68-8916-6E8C-1EF1AC19717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15A91AF-48F0-217E-8A97-D5CA7BC4370A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C047FC2-35FA-DC28-4306-26B27B14F115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3E120D-3D44-09F4-34EC-6B5ECED6E35F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1DFCCF2-8047-0B36-D2EE-D22A79BCDF9A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FDD6BDC-DBC9-D0BC-0E41-D57C75E3C5F9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18221E-0805-3278-F126-6C7A5313A535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79AE2-4841-9455-218D-27D293CFD4B1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C591FBC-A8C5-660E-4568-EA0F8133902C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1F9324-F5E8-4D54-6586-98CE51E4A463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735588-AD60-393A-7141-39971E990486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AAB206-03F1-7EC3-17A5-F47C4D7B717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D9A71E-33A9-8DF5-823A-F7E3BDB0B958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F742259-8E81-0CEA-E510-71A5C0317ED8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615CB1-D460-2AE2-E47A-2C4601BD0FD7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FBB6C7-558C-0738-6A2B-2C25DAE68B76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22B1447-36E4-3AAD-2117-A8CEBFD4B54F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A5E8736-B4E5-AA47-061C-4386DF8313E3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3EE4C4AA-5BAD-8DD6-E566-C468870A8801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D8DEB90-4E08-8120-89AB-F5D4B2A5FF4C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AD3680D-22CE-0600-1858-BE30B5F30168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8BB9E2A-8178-4917-F502-75E6704A1643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16FA725-208B-D5D6-9ED5-0B2AE1022174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6219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EBC26-CCFD-A09C-4E9F-EDFEEDED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0" y="0"/>
            <a:ext cx="1048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11DB-CDF1-017E-AE4F-7D754F4C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A1A6F40-C4A5-D64B-A532-633D0C45D61A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C7AE5C4A-CF24-273F-8812-C51A551895F5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DBA489FB-861B-8B50-B4FA-1649CC8D51F7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A9C00D1-F80C-94AF-F250-02AC96B3E71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5AAEC47-068B-CA1C-8019-8139AC6F8934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A900A30-2157-B992-34B6-E19E0545B77B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933EC2-9ED9-0AAC-F9B2-254900C56609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4BAFF7-9EA6-BF0C-A08F-66CACABE50EF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BD83D4-8014-2819-509D-C3900232A792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B2E1052-665E-2196-41B3-EB9A861F1656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9F7A44-34E7-866C-79D2-B77312E7755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862BE-B119-9020-BC1E-0BE69DD1C637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93B63A-08F7-05F4-10F6-83B8C9F61CDE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C45B7D10-B77A-416F-9047-B987DF94F161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FA06733-1488-7932-98A6-CE6C98C5371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828338-080D-42CA-B8F0-3D1AD055B74B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3B39CB-4962-7CC0-8A24-ED1227057A3B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05A6A8-EF7C-ECB0-5B47-61FEDAAE4CEA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603EA1-B882-D689-8D18-B6AF08CED72A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E05A7A06-7359-1BAF-9E02-EE8644806E99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23586FC1-C582-47D1-AFAC-9EC09347CE57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2926A939-7EEF-AC2B-8B1D-A591E8E606C6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0326C2-EAFF-E9D6-7B57-82D4DB61AF12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531F83-0711-F0D1-3DFB-E988E9E48201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33EFD7-EE67-F5CC-69B0-2BF9F9D8A94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F03D6F-682E-31C4-5559-DC953E40180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4B0AC221-B82E-3F42-3CC7-79B45EFA43DC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EA67B2D-9170-0E12-9BDC-66C62053A30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8FEC4CD-179C-53F5-ADC9-18364A0DA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5E70CC-8927-87A7-E07E-B23FA4FD774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7312A0-8DB1-6ECC-E14B-BD9C21886691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EB4692-E770-FE51-E6E4-D2D42CA76016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DF5329-5068-1DA0-FC7D-28E22A94DAD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4D718652-A47B-85FD-3147-1E999641D5A1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D95370E2-2A42-48D1-676D-4AEA1BB659C4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FBDDA4-1A56-2B8C-0265-52B5CDCBE074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CDD6AC-166D-5E6C-6DF0-4E61A5A41355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17A86B-CBF2-7CB3-F1CB-5C9E46E52A2B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B3F0F4-05A5-2C31-67A9-EABC57ABB4E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6C0F6-5642-95B5-3537-CE3286DE96A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D240F0-60B5-680A-B4EF-9C95AC15AFB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585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4E1C0-B091-1B54-04E9-5B342D56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843902"/>
            <a:ext cx="11065199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85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67E4E-EEB6-F5BE-0D88-2C294842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-4770836" y="-4648200"/>
            <a:ext cx="18322883" cy="128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4A10-3609-6D5B-7A48-AEB8214F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84D805-9022-3F89-08E3-9DEB20AD26B1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3714B7D6-F092-114B-EAFB-CBA8C6AFDAB9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4A154E7-B237-78D1-2A9C-0BA4CC5FD611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14353C3-239A-8BD2-590F-34AA9A8A4928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629F061C-0005-F46A-6B54-4871816D6AF8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767BC0-1D6A-4C51-39E1-C9E3765B4BFD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354B40-958E-B41C-6590-F65F9ECFE5DB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B51278-5B02-8C48-508E-B8002DCFB099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95AD0-D905-BDF8-3CEE-B9A13068B8D5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92866E-7F86-C3E1-89D0-ADEC10D2787B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303983-87EC-E7F8-E662-B3B2ABC6831B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9F8B4F4-7ACE-A8B2-2B27-795D435EDE0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B7D5CB-04BE-9EEB-659D-086E1111B648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EB787FF6-8207-328A-D17A-073EBDCB5A3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955759E-32BC-788E-E8DA-9FE462CC0191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39A7D-A167-9B20-95AA-90F8AE265AC5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FF9314-81EB-AB3D-FD02-9245D2E5649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ECFB1E-4AB9-AEFA-FE11-CBDDD64F6B7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57539D-8104-A739-E1A3-F8337EF20C1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FA35501A-6D67-8AAD-CA13-F8C0E14FF58C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DAF69AE-D709-5E6C-0A0E-9FFB1381EA19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B9883CA4-BAD4-2993-8E3E-5B6334055A7F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BA750A-3C65-DB18-58C8-D2E63743F43E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78A07A-9AF6-F64E-4C78-E78C44607D5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DE2E13-2CD0-94FE-1655-F7FCF9846055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2B684D-EE27-8A92-34C8-258CF580B916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FE647A5A-FFA3-5A0A-5F53-14A1B94D80EB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FC22B1-5319-4311-EB94-F53674BC2C2F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60AC3-4CB3-068C-AF8D-579BAF16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D9212B-E380-1505-B1FB-08C92933BB7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48C139-861A-A437-60FD-A743D1C47E7D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074F2F-76CF-D7DA-555C-14BB49DB6C13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91008C-5E9D-BAA9-0505-EE085B3E1882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755192E-07D8-AF7D-BEE0-66A9D927FAFA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6137774E-90F0-0C32-5639-F9A1D52D6EE5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74B920-4A8F-B321-DB28-1147EE0EAD69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94769B-984D-4BD8-E50C-27DDCBF89851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368020-F25A-716B-3D9C-16638AC9D02A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6F843A-8220-4199-6B91-353385E9C88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507F7D-3DE9-F38C-3A77-006F3CA0E76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615FA6-DCB4-2924-C477-FE533AA2DB15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2C91D42-8047-AB14-93D4-22E4859CEA0B}"/>
              </a:ext>
            </a:extLst>
          </p:cNvPr>
          <p:cNvGrpSpPr/>
          <p:nvPr/>
        </p:nvGrpSpPr>
        <p:grpSpPr>
          <a:xfrm>
            <a:off x="530944" y="2071100"/>
            <a:ext cx="3071312" cy="1759552"/>
            <a:chOff x="530944" y="1518200"/>
            <a:chExt cx="3071312" cy="175955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31EC08-1C9E-CB72-F523-DE09E25FBCEB}"/>
                </a:ext>
              </a:extLst>
            </p:cNvPr>
            <p:cNvGrpSpPr/>
            <p:nvPr/>
          </p:nvGrpSpPr>
          <p:grpSpPr>
            <a:xfrm>
              <a:off x="530944" y="1518200"/>
              <a:ext cx="3071312" cy="1759552"/>
              <a:chOff x="540788" y="3083376"/>
              <a:chExt cx="3071312" cy="175955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8A66B66-AF59-A53C-89ED-0411969B1109}"/>
                  </a:ext>
                </a:extLst>
              </p:cNvPr>
              <p:cNvSpPr/>
              <p:nvPr/>
            </p:nvSpPr>
            <p:spPr>
              <a:xfrm>
                <a:off x="540788" y="3327638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F8269E-10E2-0A82-53B7-BF33935173DA}"/>
                  </a:ext>
                </a:extLst>
              </p:cNvPr>
              <p:cNvSpPr/>
              <p:nvPr/>
            </p:nvSpPr>
            <p:spPr>
              <a:xfrm>
                <a:off x="91290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4F2D11-BB26-6708-81DB-55A23713882F}"/>
                  </a:ext>
                </a:extLst>
              </p:cNvPr>
              <p:cNvSpPr/>
              <p:nvPr/>
            </p:nvSpPr>
            <p:spPr>
              <a:xfrm>
                <a:off x="169776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56F5CD-9A04-20FE-B213-987C19257E96}"/>
                  </a:ext>
                </a:extLst>
              </p:cNvPr>
              <p:cNvSpPr/>
              <p:nvPr/>
            </p:nvSpPr>
            <p:spPr>
              <a:xfrm>
                <a:off x="2734082" y="3879685"/>
                <a:ext cx="441047" cy="396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6B54EF-4E6D-732D-881C-19E2DBAF8493}"/>
                  </a:ext>
                </a:extLst>
              </p:cNvPr>
              <p:cNvSpPr txBox="1"/>
              <p:nvPr/>
            </p:nvSpPr>
            <p:spPr>
              <a:xfrm>
                <a:off x="548084" y="3083376"/>
                <a:ext cx="285206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routing layer on dies</a:t>
                </a:r>
              </a:p>
            </p:txBody>
          </p: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8D5620D-51B8-547D-A38B-936812ED47CF}"/>
                </a:ext>
              </a:extLst>
            </p:cNvPr>
            <p:cNvSpPr txBox="1"/>
            <p:nvPr/>
          </p:nvSpPr>
          <p:spPr>
            <a:xfrm>
              <a:off x="955642" y="2248212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BA35329-C410-BF6F-3264-D1578B2297D0}"/>
                </a:ext>
              </a:extLst>
            </p:cNvPr>
            <p:cNvSpPr txBox="1"/>
            <p:nvPr/>
          </p:nvSpPr>
          <p:spPr>
            <a:xfrm>
              <a:off x="1732079" y="2254151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#2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0ACAB63-013B-4CB7-5C0B-44DD27784DAA}"/>
                </a:ext>
              </a:extLst>
            </p:cNvPr>
            <p:cNvSpPr txBox="1"/>
            <p:nvPr/>
          </p:nvSpPr>
          <p:spPr>
            <a:xfrm>
              <a:off x="2798335" y="2275185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#3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732B27E-530C-68D5-1D53-28C70CB2E82E}"/>
              </a:ext>
            </a:extLst>
          </p:cNvPr>
          <p:cNvGrpSpPr/>
          <p:nvPr/>
        </p:nvGrpSpPr>
        <p:grpSpPr>
          <a:xfrm>
            <a:off x="1127648" y="3288896"/>
            <a:ext cx="2134026" cy="1503193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E3B3D13-3CDB-DFB4-37B9-F27A9BB06E2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FBBE11A-028E-AD58-2C90-5661D49FA381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2812AF5-42B0-5D51-E9E3-FB26453E67BA}"/>
              </a:ext>
            </a:extLst>
          </p:cNvPr>
          <p:cNvGrpSpPr/>
          <p:nvPr/>
        </p:nvGrpSpPr>
        <p:grpSpPr>
          <a:xfrm>
            <a:off x="603575" y="303472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E7BC9D-480D-51E5-713F-3AE7C590C6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7F31EC5-98DC-BDB3-22A8-3E9BDB0F36A0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1447E9-67F2-5EC3-EC79-FCF6922EFE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405FBE-1561-E6C8-EC6C-2724BD3DC992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76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107EB-0978-AE30-9336-59BA2EE3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7" y="1045257"/>
            <a:ext cx="11089585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74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2DA6-0BA2-D9B0-E109-6DBFB43A5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2AF79F-7DB3-B12E-6184-E97EE6DD9FD8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68123EEB-EBF4-2F5B-8DF4-D6918E6A11D7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E7F157E-3DF1-814A-BBED-3052E9D6CA9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BD7E95B-079C-5976-A3C1-700EBC26C50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DA900118-E94F-601B-13D0-8132AEA2F2A5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6120D3C-C3D4-12B2-0D67-2080548509CE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712FF22-2A9E-64DB-08E6-BA7F815C6007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0C54C-68DE-165A-9F14-E0AF7AFF56B4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473100-FACD-7803-CF21-3E58E7DF9741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29AEB9-2661-76FD-951B-57D2ABAEFEB1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43CD2F-2742-40C1-0573-BC4EDE07BD1D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309202-6803-AA56-5513-97A862A515D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A6DAAB-0872-1D10-4045-D9AEAD8D9DB4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49CB382-3775-1673-F716-C4764AFBD51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C31A432-1FB0-7DCB-E8E7-AD399F24F6A7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0D718F-4F8C-63CA-F4AD-0DBCB0A34B9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2BA063-D42B-067E-091E-69D6FE94638F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58101-B125-5DE8-9248-1EEC8E2620E2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24279-44A4-5197-F2C6-D602E39F8AC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0F2BD38A-C7FD-5F52-C787-C40A2ADEF82E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5164D39F-B7A9-5E5A-997E-C5D80279DB5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07B5018-71A5-6293-8BD5-1A5CBA94C309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6326C28-25BE-E1C2-B9EB-A3C42C7613D5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4825D55-92BC-73C2-9790-D1AA014D0C0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8DFD21-0507-7151-76C4-1EBF57E63E9F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7B84DD-D0EC-566E-A251-C1C6FAB946A0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EED93591-1DEB-DB5F-7E7A-B844F7A37F20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97582C-9F2B-B647-F4FE-C7BB66369375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143D1A2-1BAB-DA0C-E873-353A6C2E3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F27CCE-F0E3-ACB1-B1F9-AA7B7DF2A48D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63B950-58A6-9C2D-54EB-E62118E6BB30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5C2D55-8593-CEE0-75FA-66690CD1C13D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FAE4C4-4AE5-3B5B-FBBD-CCD627DB17A1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7CB45EB-F295-EDFC-D211-ABA28BB73E50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5D17F07E-706A-6EB0-284B-7BA1E1DEF201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FBF40C-F437-E7E1-F20D-D00309818F61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938172-AC00-30F8-004C-B2DA2781429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86A816-5FE2-2359-D4A9-31479EB01B37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1E9100-00ED-C7F4-C802-A21B2F5BF0D4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4FD39C-ACDA-ED46-13B0-84387010B331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1ED968-18BF-133A-8D69-BB359034B16F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E13D3A3-E911-06E4-6D8B-9C063AEBCA49}"/>
              </a:ext>
            </a:extLst>
          </p:cNvPr>
          <p:cNvGrpSpPr/>
          <p:nvPr/>
        </p:nvGrpSpPr>
        <p:grpSpPr>
          <a:xfrm>
            <a:off x="5767205" y="2218994"/>
            <a:ext cx="3071312" cy="1747601"/>
            <a:chOff x="2988412" y="677770"/>
            <a:chExt cx="3071312" cy="17476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F1F4DA8-70C0-61A7-DD32-11D39CFB7E51}"/>
                </a:ext>
              </a:extLst>
            </p:cNvPr>
            <p:cNvGrpSpPr/>
            <p:nvPr/>
          </p:nvGrpSpPr>
          <p:grpSpPr>
            <a:xfrm>
              <a:off x="2988412" y="677770"/>
              <a:ext cx="3071312" cy="1747601"/>
              <a:chOff x="3946115" y="3095328"/>
              <a:chExt cx="3071312" cy="174760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1BA8B1-6CF6-345E-2975-A46E9D683F3A}"/>
                  </a:ext>
                </a:extLst>
              </p:cNvPr>
              <p:cNvSpPr/>
              <p:nvPr/>
            </p:nvSpPr>
            <p:spPr>
              <a:xfrm>
                <a:off x="3946115" y="3327639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60408F9-0188-AC4F-B62A-87956B395018}"/>
                  </a:ext>
                </a:extLst>
              </p:cNvPr>
              <p:cNvSpPr/>
              <p:nvPr/>
            </p:nvSpPr>
            <p:spPr>
              <a:xfrm>
                <a:off x="4135250" y="3572890"/>
                <a:ext cx="1592579" cy="10383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7380AB0-8E06-C304-466B-660110E20F49}"/>
                  </a:ext>
                </a:extLst>
              </p:cNvPr>
              <p:cNvSpPr/>
              <p:nvPr/>
            </p:nvSpPr>
            <p:spPr>
              <a:xfrm>
                <a:off x="5948811" y="3586752"/>
                <a:ext cx="807719" cy="10168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A313568C-B054-41C1-8903-83BEB35F251F}"/>
                  </a:ext>
                </a:extLst>
              </p:cNvPr>
              <p:cNvSpPr/>
              <p:nvPr/>
            </p:nvSpPr>
            <p:spPr>
              <a:xfrm rot="10800000">
                <a:off x="5611642" y="357289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E9A94E37-0E9E-2A81-2781-B4D1E63555B0}"/>
                  </a:ext>
                </a:extLst>
              </p:cNvPr>
              <p:cNvSpPr/>
              <p:nvPr/>
            </p:nvSpPr>
            <p:spPr>
              <a:xfrm rot="16200000">
                <a:off x="5613571" y="449826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AD92D05E-BB1C-D17F-9446-2523ED8D17B9}"/>
                  </a:ext>
                </a:extLst>
              </p:cNvPr>
              <p:cNvSpPr/>
              <p:nvPr/>
            </p:nvSpPr>
            <p:spPr>
              <a:xfrm rot="16200000">
                <a:off x="663765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DBD35040-4357-BE84-917E-E1EEADE296D4}"/>
                  </a:ext>
                </a:extLst>
              </p:cNvPr>
              <p:cNvSpPr/>
              <p:nvPr/>
            </p:nvSpPr>
            <p:spPr>
              <a:xfrm rot="10800000">
                <a:off x="6649563" y="3582506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D79A9D72-25D2-0DF3-F77A-1815F751FE1D}"/>
                  </a:ext>
                </a:extLst>
              </p:cNvPr>
              <p:cNvSpPr/>
              <p:nvPr/>
            </p:nvSpPr>
            <p:spPr>
              <a:xfrm rot="5400000">
                <a:off x="5946734" y="3582507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1A787EFD-7046-4891-A766-FAC82CD644BA}"/>
                  </a:ext>
                </a:extLst>
              </p:cNvPr>
              <p:cNvSpPr/>
              <p:nvPr/>
            </p:nvSpPr>
            <p:spPr>
              <a:xfrm>
                <a:off x="5942972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E6E7BDD8-3151-2E96-1991-4BADA3E68D99}"/>
                  </a:ext>
                </a:extLst>
              </p:cNvPr>
              <p:cNvSpPr/>
              <p:nvPr/>
            </p:nvSpPr>
            <p:spPr>
              <a:xfrm rot="5400000">
                <a:off x="4132017" y="356696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C8C25094-45B1-E709-9756-01B39C85C167}"/>
                  </a:ext>
                </a:extLst>
              </p:cNvPr>
              <p:cNvSpPr/>
              <p:nvPr/>
            </p:nvSpPr>
            <p:spPr>
              <a:xfrm>
                <a:off x="413439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F0A81-6D1B-7D1D-A120-2BCD96807E02}"/>
                  </a:ext>
                </a:extLst>
              </p:cNvPr>
              <p:cNvSpPr txBox="1"/>
              <p:nvPr/>
            </p:nvSpPr>
            <p:spPr>
              <a:xfrm>
                <a:off x="3976967" y="3095328"/>
                <a:ext cx="300236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package routing layers</a:t>
                </a:r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B2429AA-267D-DD3C-8FBC-B810A938025A}"/>
                </a:ext>
              </a:extLst>
            </p:cNvPr>
            <p:cNvSpPr txBox="1"/>
            <p:nvPr/>
          </p:nvSpPr>
          <p:spPr>
            <a:xfrm>
              <a:off x="3626597" y="1426181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Package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8AE1C14-40D0-5411-2F7C-970FA07E3FB3}"/>
                </a:ext>
              </a:extLst>
            </p:cNvPr>
            <p:cNvSpPr txBox="1"/>
            <p:nvPr/>
          </p:nvSpPr>
          <p:spPr>
            <a:xfrm>
              <a:off x="5058309" y="1419019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 dirty="0"/>
                <a:t>Package</a:t>
              </a:r>
            </a:p>
            <a:p>
              <a:pPr algn="ctr"/>
              <a:r>
                <a:rPr lang="en-US" sz="1500" b="1" dirty="0"/>
                <a:t>#2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8404D4B2-20C0-6D9B-5718-193EF5309212}"/>
                </a:ext>
              </a:extLst>
            </p:cNvPr>
            <p:cNvSpPr/>
            <p:nvPr/>
          </p:nvSpPr>
          <p:spPr>
            <a:xfrm>
              <a:off x="4993480" y="1171575"/>
              <a:ext cx="800101" cy="1009650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5C94720-96B0-248D-3621-D6CFC5E6873C}"/>
                </a:ext>
              </a:extLst>
            </p:cNvPr>
            <p:cNvSpPr/>
            <p:nvPr/>
          </p:nvSpPr>
          <p:spPr>
            <a:xfrm>
              <a:off x="3178969" y="1157287"/>
              <a:ext cx="1585911" cy="1031081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1837BCD-27F3-2939-1726-2A611091E882}"/>
              </a:ext>
            </a:extLst>
          </p:cNvPr>
          <p:cNvGrpSpPr/>
          <p:nvPr/>
        </p:nvGrpSpPr>
        <p:grpSpPr>
          <a:xfrm>
            <a:off x="8469900" y="3188939"/>
            <a:ext cx="1095363" cy="1515289"/>
            <a:chOff x="6906165" y="2805164"/>
            <a:chExt cx="689403" cy="2368861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4DD04CB-653A-4EFE-03C6-67465D4FA21A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BBAED96-186A-12DB-4694-E076EC2B30FD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393DBD6-3A33-67D9-2DA8-C5086DBACF7C}"/>
              </a:ext>
            </a:extLst>
          </p:cNvPr>
          <p:cNvGrpSpPr/>
          <p:nvPr/>
        </p:nvGrpSpPr>
        <p:grpSpPr>
          <a:xfrm flipH="1">
            <a:off x="4612416" y="3079531"/>
            <a:ext cx="1452053" cy="1622996"/>
            <a:chOff x="6906165" y="2805164"/>
            <a:chExt cx="689403" cy="2368861"/>
          </a:xfrm>
        </p:grpSpPr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664AE05-73DA-ED80-3579-A7C7A301A78B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0850BB5-EBDF-46CF-39BE-E157C484C638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0015BA-360B-0919-BB1D-F4ADD0978C5D}"/>
              </a:ext>
            </a:extLst>
          </p:cNvPr>
          <p:cNvGrpSpPr/>
          <p:nvPr/>
        </p:nvGrpSpPr>
        <p:grpSpPr>
          <a:xfrm>
            <a:off x="5785982" y="3201240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076880E-151C-AA25-6CF8-C07A1066B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B333039-17C3-5F6A-A3DA-8050D2797A59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C1E853-9EDD-7019-3A3B-686FDB382C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475E1A-7E30-14A5-3C0B-B0F764508535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341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6364-2CFB-ABBB-3731-E9201B37F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049143C-3D51-5730-616E-21C3CDBB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118415"/>
            <a:ext cx="11065199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6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F2FA-E4E3-B492-4DB1-B7390E20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6B0064-B679-FEE6-E982-ED875E5AA276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D47285CF-5EC8-3069-07B3-2C8E3A4DA1A2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839826-18F0-C1E4-1259-9EC669B59A85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FB58806C-69B1-FB0D-1F20-A1BB9747130E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F9F4474-708C-8174-9797-131A78EC52C3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946A651-6A18-87A8-01F7-307E2F909BA5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4EED1A-0A5F-F6AD-6463-B10EA776B352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4DF3D4-7BA7-8059-943F-130EC44EBA5C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E06F22-D7CD-4BD8-5AEC-D0E9C53CC960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932317-713A-CAF8-2E2C-A895EA47B417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18AA74-9EF2-4E6A-A728-93DA4891F3A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1ACBAB-818D-67D5-252D-C422B70909A1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907239-73CB-56F4-AAC4-D019F390D3E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F137639-F9E7-F5C1-FA3E-6F2B11AA45BA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01927CA0-7A5C-B169-C984-CC2EED7A800C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2D0D97-D144-80AB-98BF-7A97E171D4C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F72900-DD3C-B41F-0C7F-5B514A4A522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99341B-4513-72E7-DAAA-72A8A0D9943C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4FD77D-7BDA-3B82-04D7-618230E7B14E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897AD050-21F6-94F2-D8BD-ADD535F1DA36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B740C727-52D5-7722-77BC-96780AF6250A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F219D0A-8E8A-DB39-F092-73B399731F31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298468A-891E-90C7-027D-4BE0F045B52B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2A46ED-DA1B-BCB3-53EC-6B2C845A8802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535D168-3A52-11AA-583D-F3CB3A4893F0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FD4730-E6B9-3E4C-F3BE-FADAD5F39D78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1E7B2449-84E2-C443-E0F0-A2114F879AD6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1C242-639F-2289-C6B0-DEABAC480DC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DAC3B9-AC29-A31E-87D3-CCBA066E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B1E901-4DFE-1387-4483-A450B2D870CB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E660BE-7CAB-6BB6-B681-A9340D920BCA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0B1953-98BD-5BF5-1CC5-ECB429477E69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3DB2A4-4F3E-AD42-6DC1-07941BF64144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C1C99673-E094-7DE4-FC4E-3B1992CBDC22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796B1C-820B-4C4C-A43E-E0F3DB64FC4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34ECD52-F901-467F-2FD4-639B2937E17E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CE3771-0404-F5B9-1888-884370D151DF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49CD0-9800-61D7-1E8E-DD67678812B0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DD6D71-4BE2-B16A-6CEE-BCB600B45E9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4B4E7A-015F-73A0-6E3F-0FBF678A8F4C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7EAF9D-8528-707A-A115-E741D512C8A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10E2E7-DA41-ECB9-5623-980D61C20109}"/>
              </a:ext>
            </a:extLst>
          </p:cNvPr>
          <p:cNvGrpSpPr/>
          <p:nvPr/>
        </p:nvGrpSpPr>
        <p:grpSpPr>
          <a:xfrm>
            <a:off x="3847525" y="1952947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4A07DF7-A5EA-F669-1782-6B49295B922D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D08EF6E-BB50-2C40-AB10-3D84F5D79BCA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0F538C9-AE39-46CF-18AF-4218A929D82A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73F1C8F-4218-0C42-3C43-B96CB50365B0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8716FCC-C921-DEEA-F94C-A69977C335FB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2C8A9A-DB95-68FA-F5A6-8BEC6F491006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208F732-75E1-18DC-13D0-C6F118230508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1B56AFC-FDE7-975F-7189-67F5400EA342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080CB7A-CB3B-44C8-01E4-E940BF00D8F6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BB5EC20-785A-D649-F30E-B40CD9ABC0CD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350DAE-324C-657C-C578-DFAD1AA856EA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0C0C017-C3FB-1C4E-FAC7-A5DFC43A0E78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823DA7E-ACBB-106A-BC80-7E3B43113D5D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40F6700-E303-DE49-05FE-ABE1621089A5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575D16E-8875-6AA1-982B-E4077A0572F7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7199369-8861-CEF1-5EA6-2EB4EEA84F9E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39990EC-07D4-18DE-793C-02F9B74A691E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23E12AA-15FD-D985-3837-306B69C868DE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668A2E6-377C-9BD7-DFFB-310BC8830E11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AA32303-959C-2DC5-4329-4503174899B4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72D9C28-FCFD-FABF-F148-ADB5C1A2C28A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0F42701-FA52-A0EC-41CF-7B5F8F32CA9E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BE75061-32F2-00D9-0365-837451730A5F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365979A-9BE2-064B-1A60-4C4997CCCB18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092F759-28DB-12D0-1E7E-87437C076F88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A20502D-B144-A5ED-3ADE-45198672731A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A8CD94D-92BD-DDE0-1DC7-A7208DDF15A1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FA82DC5-A39D-5E12-68AA-00E9A74CEBCE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EE612D-E9C4-DD1B-C79E-A2070120BCE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2667C69-9E86-018A-57CD-1C393E311513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785D89A-72C1-2DC6-2A25-3E26D684C978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F906681-63F9-131E-4155-9455C1D58FE0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5CE5EFB-7C6A-73E5-FF7A-555F74FCBB06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41DC596-5DCA-9F0A-FD0B-BB96D25C3DF1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A2D8B64-A735-D2DE-64B3-BE32EBD4A782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73C1975-1104-3D2E-EAEB-B0DB0AE72FA5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F4351C42-CEE3-F42B-CF94-CE1C06EF5219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75EEF9C-B277-D71A-7899-E6DC516E0E55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B599698-E4E5-38E1-DAD5-EE89D2847CA0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5F3BE67-8938-2041-9A96-113A0A9A2EA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8B6E0D41-C8E2-5478-683E-49AB94050AC0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160D8BE-AC61-B816-4729-D8D973A99E46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A92B009-BAD7-802B-6FA1-A995FB7447A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3230F80-358A-94CA-2DF2-67C7DEA5EF02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77D963D7-0DED-5013-AE55-832367720A0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75554C4-1CA9-251E-B6AD-99CD4BF67C2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5BAE252-B7CC-A777-8707-FADA71651A6F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D28F741-59A1-DB55-3B07-0AFB17A918D5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61D8FC-32C8-4F96-5784-CE63F3AAEAB9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31510BB-7AA0-E595-FCBA-C0BD5D5EF7AF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D3CE492-B9C7-0C4E-17BD-926248FF24A8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5DFEB334-FDFA-A91A-A6C4-802A7F3178CB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1895B71-0753-325B-D67D-8D4B5220FB87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CE31177-862D-4EAA-CAC9-B0082C565512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F682FB0-E8E4-C58B-5599-0F8B9A3CFDF5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18A76B9-57EC-7203-337A-EADD14F03DFD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A161D6C-6506-781F-66B2-DEF471EC651D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69989E3-B976-9BAE-3415-083088FB472A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26E63B9-28EE-44FE-3CDE-C0D9D58D79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0281A59-684D-FC3C-D16C-4004C7CB0B5D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41623F-993D-4187-EA2B-CE96A90124A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8B90B5F-F11A-455C-8F25-E5F9E132CD0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6EB8E77-6A6A-E483-F482-20943256AD0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D47605-97A4-6D78-5B51-374A92938436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71CA5C8-1A64-EF05-AC93-C6DE54356656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AEC1866-08A9-3848-16A8-E16C46DA8BF9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EDACF6E-FF19-9F32-2B92-A095791A78DC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A306B91-EF6B-DA04-3198-845408686FB2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F149289-2BFF-23B4-3A9D-F9C4C8FF5BE9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3ED772B-420B-FCB8-81D0-6AF38D4DF260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74EB318B-B4A7-99C5-C1BA-3277E276AF98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7FD8AFE-6E4B-28DA-A898-9F3254481FB7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3A91354-207B-9F55-3683-B5D77EE4FBBC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F5B2B2B-CD4F-E351-65A2-CE3DA133816A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A8CE08E-7926-47D0-9E1D-D79FF96B1DA0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5969BAD-4904-EB81-1836-50C37B8DED9E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E6CBBF-82CB-C4C1-C495-06A2B66B423F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AB2A3D2-ABC1-F9ED-C325-D3E3240F772A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16ABD7-540F-A66D-0CA0-A8302522BB10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7E969A6-4832-3304-C3CA-7D7160F5E9F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BCD7EE9-6427-B4D2-B7B7-CDDE576EA2DC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5C4F979-C9D0-249E-8E96-638822498226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997645F-3007-ED3A-CC62-78938ED714C2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756D755-C3E4-7434-2B48-10B0B49D380F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E499FAE-20E3-AA94-BD1F-D8BC076A18A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60CF1F-EE08-A3FE-E4B4-37C4C216CDC7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44337D7-7059-5020-18A5-4F4AC1B25157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5EF44A1-EA7C-5FF2-1654-6234D0F0CDAA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2D4C20-0EA3-32B2-F91E-FF0F11EAF4DE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3962C3A-DB46-B5D2-2BA0-5F383FD204A8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BA257F-9E3B-AA3D-B2FA-E5972F5E07ED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17D7508-EE89-60B8-DBA3-B8DC296DF063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3B44E50-DDF6-6266-A4D1-C6C786E25575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2029440-78C2-5CD4-DC04-B2760F790112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0E68F87-28C8-676D-DBBC-4F3872590AF7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6D985F2-8D0A-59D7-6575-D66A95FA8800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66DFC78-AAE5-D18F-0491-81779D01B407}"/>
              </a:ext>
            </a:extLst>
          </p:cNvPr>
          <p:cNvGrpSpPr/>
          <p:nvPr/>
        </p:nvGrpSpPr>
        <p:grpSpPr>
          <a:xfrm>
            <a:off x="8077130" y="1955366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DED2744-7EEF-5A9A-788C-F3C483EBD7B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212A47C-E53D-9FAA-5E2A-6DE18FCE4969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C9FAD76-6D06-2E45-E281-3D40B1C4F8ED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DDC48C6-11BB-5128-6457-644EF277AA5C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2EFFD07-66AD-BFC2-9FEE-285E66468672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B5FB71D-8CC6-4810-A45C-30AB49CE740B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0757795-FFA9-3C45-8104-A27C0D173440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131E445-49B5-A9E4-3011-D971CF90765A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D7281DC-A0C3-173C-93EB-70CA5E9388A2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D442560-07CD-8E1C-5818-9EC0F4E51FD9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7D7FA60-B8C1-0E57-E580-EA2D042B1F84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7D3FEDB-3517-2CFB-B874-876039D20D7B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36F82D0-9E95-61AB-8212-1DCB7863B978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D8C6A30-C67A-AAF3-5581-DC93F2A42304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30032F4-DE75-E874-6486-BF6830DB7EEC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6879FBB-8EEE-2D47-64F4-7219F2AE64F7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95C10E1-CAD6-188A-199C-732B8629EDA9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00537E5-2E28-1B35-4E72-F82FEA20B108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32CC7B3-1824-CED3-8A21-14417FF3FA49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C63288B-6227-28A6-E7EB-13F6D2F6215C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25876D2-0AFC-C4AB-F0EE-13B357E3189E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9C44A8C-9600-A5FE-D52F-85F968931E1F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29E839E-DB1C-9B12-4D56-A904C9B93782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4DB1349-03DD-F227-6F68-E1F4F57427B8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6C88DC9-6D28-3D7D-2842-CE16382043D5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76F02CD-A198-8F58-2EE8-FA188F7189F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3F2087F-6527-F616-7A45-B25B4CE22741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B225AC-AD37-DE9C-B04D-EB9AE2BC22B1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545F994-5279-8851-363F-AA852B1EA197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6BFB92F-CDA0-1475-F88B-B7393B2AB1D4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17ED265-542D-293B-D049-B69BEC57D822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5CA01E0-A304-FB74-9324-315D2C65C12C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4F78D55-9376-1EFE-5C69-20BAE3E366BF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B9EDBAB-6887-E066-A061-2DEAF1F8834E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2C08CD0-F215-D8B9-743F-EBDF56D6B4D7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49309EE-CED6-2948-BCD9-FE583A4B676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E023AE5-5F2A-FECA-4694-DF209E03DAA7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3D8284D-4A5B-AC9F-74FA-051CC4E722EE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AF75F4A-A7C7-5CA4-AC50-935F016D0CFE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6CA54A3-29AD-3CEF-EF96-BD928ED383F7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3102889-BCC7-945B-A715-EFE811529D59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30D8BE5-8E7E-9C72-81A2-5C0B4E66B456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11820BA-7B56-DF7E-D1A5-157D450B7F12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57E3A13-0712-C6B2-459F-201F3AC0357B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E498357-AF5E-794A-57A4-CDEA4FEA486B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EC2772F-A002-A97F-B0C7-352E6A7801C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76895FFC-3D26-1255-1CF6-54280E963FE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2B7C61F-60BC-4382-070A-B5343EF18265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CCDF031F-9970-5300-E121-0BF65CDDAD58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11EB189-895B-71E5-2603-F2A10224B111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0DDDE2-89B6-2A28-8603-7F7FE3A71C36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D09E041-ADBF-728A-7478-AF2F8A0B456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4858B22-E1BC-557B-707F-99EF28CF2DC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BA6447B4-78F1-52E4-2D4E-77FA271A1B5C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CF0995B-8BDC-2A34-8CE2-227BA14E4D29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6E2A5EB-C217-DABD-1B88-61219DF14C3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9508281-2E7F-2175-86C6-10D99CF8AA1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5798B12-C832-5FA4-E945-3507C786210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FB9779F-C9C0-5BD8-411F-BD2A3858996E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D213CC7-751C-133B-74D0-6BEF2F57AC38}"/>
              </a:ext>
            </a:extLst>
          </p:cNvPr>
          <p:cNvGrpSpPr/>
          <p:nvPr/>
        </p:nvGrpSpPr>
        <p:grpSpPr>
          <a:xfrm>
            <a:off x="10390404" y="3534104"/>
            <a:ext cx="550864" cy="1080777"/>
            <a:chOff x="10463977" y="1456788"/>
            <a:chExt cx="751004" cy="3058800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6EE2F2-1D89-4674-3BA9-841B2D21FB07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7185A6D-FC54-CC35-AA53-D739D9C59ED9}"/>
                </a:ext>
              </a:extLst>
            </p:cNvPr>
            <p:cNvSpPr/>
            <p:nvPr/>
          </p:nvSpPr>
          <p:spPr>
            <a:xfrm>
              <a:off x="10485861" y="14675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F04E62A-ACF9-BEE8-63C6-50DDA2C54C80}"/>
              </a:ext>
            </a:extLst>
          </p:cNvPr>
          <p:cNvGrpSpPr/>
          <p:nvPr/>
        </p:nvGrpSpPr>
        <p:grpSpPr>
          <a:xfrm>
            <a:off x="6180082" y="3427622"/>
            <a:ext cx="342681" cy="1040491"/>
            <a:chOff x="3474735" y="1156225"/>
            <a:chExt cx="813457" cy="3255511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65FF54A-0F78-F2B7-4E87-DCD15057C8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4AC527B-09C3-9B78-766F-E16B46781262}"/>
                </a:ext>
              </a:extLst>
            </p:cNvPr>
            <p:cNvSpPr/>
            <p:nvPr/>
          </p:nvSpPr>
          <p:spPr>
            <a:xfrm>
              <a:off x="3510081" y="1156225"/>
              <a:ext cx="778111" cy="32512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897DCAC-B1E4-8F1D-A5CC-F38FA8E30330}"/>
              </a:ext>
            </a:extLst>
          </p:cNvPr>
          <p:cNvGrpSpPr/>
          <p:nvPr/>
        </p:nvGrpSpPr>
        <p:grpSpPr>
          <a:xfrm>
            <a:off x="8123849" y="2960822"/>
            <a:ext cx="520790" cy="809356"/>
            <a:chOff x="1964787" y="611234"/>
            <a:chExt cx="520790" cy="809356"/>
          </a:xfrm>
        </p:grpSpPr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9C28079F-D2AE-BFED-868B-5256D70EEB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B4B7A2C2-C0B6-BAFD-9D9C-24D235185DFB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3E7D8301-02A5-60EA-EA33-B99EA6043A3E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02489B41-865A-B4D0-308C-4F9642EFB03B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9261282-65B5-2F18-8C69-21EDFB1BAB44}"/>
              </a:ext>
            </a:extLst>
          </p:cNvPr>
          <p:cNvGrpSpPr/>
          <p:nvPr/>
        </p:nvGrpSpPr>
        <p:grpSpPr>
          <a:xfrm>
            <a:off x="3907449" y="293489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31C35EFD-3D27-560F-71E1-AF87B20708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05D34F5-2C8A-5814-C371-716381806CCA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FD0CFE-9773-6D5A-D7A1-7193C42B79C5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470A00-A221-EECD-72B0-08B0F7D3D6B1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938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9D7DF-D696-1F62-4F85-B8A1FC4D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987340"/>
            <a:ext cx="11065199" cy="48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 dirty="0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FC8461-29E7-2518-21A1-BE602577A3E2}"/>
              </a:ext>
            </a:extLst>
          </p:cNvPr>
          <p:cNvSpPr/>
          <p:nvPr/>
        </p:nvSpPr>
        <p:spPr>
          <a:xfrm>
            <a:off x="1561280" y="-1085850"/>
            <a:ext cx="12561511" cy="1152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6E496-BACD-8011-7F8D-F134E33C5F3F}"/>
              </a:ext>
            </a:extLst>
          </p:cNvPr>
          <p:cNvGrpSpPr/>
          <p:nvPr/>
        </p:nvGrpSpPr>
        <p:grpSpPr>
          <a:xfrm>
            <a:off x="1696190" y="8235329"/>
            <a:ext cx="11612880" cy="2011680"/>
            <a:chOff x="1696190" y="8235329"/>
            <a:chExt cx="11612880" cy="2011680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6624D979-9D24-9B48-9CF0-9F17FA8B43D2}"/>
                </a:ext>
              </a:extLst>
            </p:cNvPr>
            <p:cNvSpPr/>
            <p:nvPr/>
          </p:nvSpPr>
          <p:spPr>
            <a:xfrm>
              <a:off x="1696190" y="823532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BC3838-E19C-C622-D048-83F1C7DD24D5}"/>
                </a:ext>
              </a:extLst>
            </p:cNvPr>
            <p:cNvSpPr txBox="1"/>
            <p:nvPr/>
          </p:nvSpPr>
          <p:spPr>
            <a:xfrm>
              <a:off x="2724704" y="8828459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AE03E-A532-6BA2-4F39-5C75A99D6B6D}"/>
                </a:ext>
              </a:extLst>
            </p:cNvPr>
            <p:cNvSpPr/>
            <p:nvPr/>
          </p:nvSpPr>
          <p:spPr>
            <a:xfrm>
              <a:off x="7491916" y="8996495"/>
              <a:ext cx="2834640" cy="640080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>
              <a:noFill/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9C576B6-4A1D-80AB-2793-FFE57876ACDB}"/>
                </a:ext>
              </a:extLst>
            </p:cNvPr>
            <p:cNvSpPr/>
            <p:nvPr/>
          </p:nvSpPr>
          <p:spPr>
            <a:xfrm>
              <a:off x="10869041" y="8552030"/>
              <a:ext cx="1171415" cy="302888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547176-B1CC-4BFC-3930-82CCAF1F2CDC}"/>
                </a:ext>
              </a:extLst>
            </p:cNvPr>
            <p:cNvSpPr/>
            <p:nvPr/>
          </p:nvSpPr>
          <p:spPr>
            <a:xfrm>
              <a:off x="1213892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24AB07-9B44-DAA4-B4D1-4382330D9473}"/>
                </a:ext>
              </a:extLst>
            </p:cNvPr>
            <p:cNvSpPr/>
            <p:nvPr/>
          </p:nvSpPr>
          <p:spPr>
            <a:xfrm>
              <a:off x="1241951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B3AC0F3-9057-AF9D-3187-C4954D4BD54A}"/>
                </a:ext>
              </a:extLst>
            </p:cNvPr>
            <p:cNvSpPr/>
            <p:nvPr/>
          </p:nvSpPr>
          <p:spPr>
            <a:xfrm>
              <a:off x="10412571" y="9146041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A2DEE7-6C07-8BF0-8471-3E3212CE90D8}"/>
                </a:ext>
              </a:extLst>
            </p:cNvPr>
            <p:cNvSpPr/>
            <p:nvPr/>
          </p:nvSpPr>
          <p:spPr>
            <a:xfrm>
              <a:off x="10579631" y="901935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164FD8C-03EC-D37A-10AE-264CA9CE3B02}"/>
                </a:ext>
              </a:extLst>
            </p:cNvPr>
            <p:cNvSpPr/>
            <p:nvPr/>
          </p:nvSpPr>
          <p:spPr>
            <a:xfrm>
              <a:off x="2283388" y="9991034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3B41FF-A64D-7D03-A092-3633B84AD3D3}"/>
                </a:ext>
              </a:extLst>
            </p:cNvPr>
            <p:cNvSpPr/>
            <p:nvPr/>
          </p:nvSpPr>
          <p:spPr>
            <a:xfrm>
              <a:off x="2450448" y="986434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B437D8-4042-2EF0-C4AA-88E36B85D1D9}"/>
                </a:ext>
              </a:extLst>
            </p:cNvPr>
            <p:cNvSpPr/>
            <p:nvPr/>
          </p:nvSpPr>
          <p:spPr>
            <a:xfrm>
              <a:off x="4952769" y="8311770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CAE699C-A8FD-5614-7501-086BF607774A}"/>
                </a:ext>
              </a:extLst>
            </p:cNvPr>
            <p:cNvSpPr/>
            <p:nvPr/>
          </p:nvSpPr>
          <p:spPr>
            <a:xfrm>
              <a:off x="4733694" y="839749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752D2C-9DC2-EDD9-17DD-D2B131EAB439}"/>
              </a:ext>
            </a:extLst>
          </p:cNvPr>
          <p:cNvGrpSpPr/>
          <p:nvPr/>
        </p:nvGrpSpPr>
        <p:grpSpPr>
          <a:xfrm>
            <a:off x="2701506" y="8483332"/>
            <a:ext cx="4443259" cy="1474833"/>
            <a:chOff x="2701506" y="8483332"/>
            <a:chExt cx="4443259" cy="14748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C81B29-780C-972B-3EC2-DBA778803632}"/>
                </a:ext>
              </a:extLst>
            </p:cNvPr>
            <p:cNvSpPr txBox="1"/>
            <p:nvPr/>
          </p:nvSpPr>
          <p:spPr>
            <a:xfrm>
              <a:off x="5349273" y="8833197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End-</a:t>
              </a:r>
            </a:p>
            <a:p>
              <a:r>
                <a:rPr lang="en-US" sz="3200" b="1"/>
                <a:t>terminals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98AE709-FCA3-2754-FAC0-8CB27A0DA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3824" y="8483332"/>
              <a:ext cx="493996" cy="48540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B67F655-FC34-2C9F-3632-DD75AF7AD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1506" y="9547860"/>
              <a:ext cx="2571534" cy="4103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FA5A6-D822-DBAD-0B0E-133ED1D1E0A5}"/>
              </a:ext>
            </a:extLst>
          </p:cNvPr>
          <p:cNvGrpSpPr/>
          <p:nvPr/>
        </p:nvGrpSpPr>
        <p:grpSpPr>
          <a:xfrm>
            <a:off x="1714397" y="6720840"/>
            <a:ext cx="11612880" cy="2371664"/>
            <a:chOff x="283209" y="-1340546"/>
            <a:chExt cx="11612880" cy="2371664"/>
          </a:xfrm>
        </p:grpSpPr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E8DE6244-25D1-49E2-929A-07FC22ED1B2A}"/>
                </a:ext>
              </a:extLst>
            </p:cNvPr>
            <p:cNvSpPr/>
            <p:nvPr/>
          </p:nvSpPr>
          <p:spPr>
            <a:xfrm>
              <a:off x="283209" y="-1340546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F2AEC-AD02-6E4C-DDB7-5CB3F20C4359}"/>
                </a:ext>
              </a:extLst>
            </p:cNvPr>
            <p:cNvSpPr txBox="1"/>
            <p:nvPr/>
          </p:nvSpPr>
          <p:spPr>
            <a:xfrm>
              <a:off x="356467" y="-76878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V34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B75D2-07BA-0C84-06E1-CB969688711A}"/>
              </a:ext>
            </a:extLst>
          </p:cNvPr>
          <p:cNvSpPr txBox="1"/>
          <p:nvPr/>
        </p:nvSpPr>
        <p:spPr>
          <a:xfrm>
            <a:off x="59223" y="-1804283"/>
            <a:ext cx="106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Perspective view of test-case </a:t>
            </a:r>
            <a:r>
              <a:rPr lang="fr-FR"/>
              <a:t>8n_800x_500y_4L_obstacles_diffPairs_PNswappable_costZones_designRuleZones: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30EEE7-5388-2479-786C-D0ABF0BC739B}"/>
              </a:ext>
            </a:extLst>
          </p:cNvPr>
          <p:cNvGrpSpPr/>
          <p:nvPr/>
        </p:nvGrpSpPr>
        <p:grpSpPr>
          <a:xfrm>
            <a:off x="1696190" y="5208638"/>
            <a:ext cx="11612880" cy="2331081"/>
            <a:chOff x="302259" y="391789"/>
            <a:chExt cx="11612880" cy="2331081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09848E5-5569-0CC9-9084-4E434E47C803}"/>
                </a:ext>
              </a:extLst>
            </p:cNvPr>
            <p:cNvSpPr/>
            <p:nvPr/>
          </p:nvSpPr>
          <p:spPr>
            <a:xfrm>
              <a:off x="302259" y="39178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CB6F4C-0906-FDF5-E050-6D40821CB01F}"/>
                </a:ext>
              </a:extLst>
            </p:cNvPr>
            <p:cNvSpPr/>
            <p:nvPr/>
          </p:nvSpPr>
          <p:spPr>
            <a:xfrm>
              <a:off x="2078192" y="1483735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B2AA56-7A04-AF0A-97FB-66A1F23D4756}"/>
                </a:ext>
              </a:extLst>
            </p:cNvPr>
            <p:cNvSpPr/>
            <p:nvPr/>
          </p:nvSpPr>
          <p:spPr>
            <a:xfrm>
              <a:off x="2697850" y="907919"/>
              <a:ext cx="3656688" cy="67155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3145052 w 3145052"/>
                <a:gd name="connsiteY0" fmla="*/ 544554 h 544554"/>
                <a:gd name="connsiteX1" fmla="*/ 1569515 w 3145052"/>
                <a:gd name="connsiteY1" fmla="*/ 0 h 544554"/>
                <a:gd name="connsiteX2" fmla="*/ 0 w 3145052"/>
                <a:gd name="connsiteY2" fmla="*/ 396024 h 544554"/>
                <a:gd name="connsiteX3" fmla="*/ 3145052 w 3145052"/>
                <a:gd name="connsiteY3" fmla="*/ 544554 h 544554"/>
                <a:gd name="connsiteX0" fmla="*/ 3310152 w 3310152"/>
                <a:gd name="connsiteY0" fmla="*/ 544554 h 544554"/>
                <a:gd name="connsiteX1" fmla="*/ 1734615 w 3310152"/>
                <a:gd name="connsiteY1" fmla="*/ 0 h 544554"/>
                <a:gd name="connsiteX2" fmla="*/ 0 w 3310152"/>
                <a:gd name="connsiteY2" fmla="*/ 421424 h 544554"/>
                <a:gd name="connsiteX3" fmla="*/ 3310152 w 3310152"/>
                <a:gd name="connsiteY3" fmla="*/ 544554 h 5445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589004 h 589004"/>
                <a:gd name="connsiteX1" fmla="*/ 617015 w 3310152"/>
                <a:gd name="connsiteY1" fmla="*/ 0 h 589004"/>
                <a:gd name="connsiteX2" fmla="*/ 0 w 3310152"/>
                <a:gd name="connsiteY2" fmla="*/ 465874 h 589004"/>
                <a:gd name="connsiteX3" fmla="*/ 3310152 w 3310152"/>
                <a:gd name="connsiteY3" fmla="*/ 589004 h 58900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71554 h 671554"/>
                <a:gd name="connsiteX1" fmla="*/ 699565 w 3310152"/>
                <a:gd name="connsiteY1" fmla="*/ 0 h 671554"/>
                <a:gd name="connsiteX2" fmla="*/ 0 w 3310152"/>
                <a:gd name="connsiteY2" fmla="*/ 548424 h 671554"/>
                <a:gd name="connsiteX3" fmla="*/ 3310152 w 3310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7152" h="671554">
                  <a:moveTo>
                    <a:pt x="3437152" y="671554"/>
                  </a:moveTo>
                  <a:cubicBezTo>
                    <a:pt x="2442073" y="441353"/>
                    <a:pt x="1732744" y="249251"/>
                    <a:pt x="699565" y="0"/>
                  </a:cubicBezTo>
                  <a:cubicBezTo>
                    <a:pt x="544219" y="128571"/>
                    <a:pt x="216620" y="368136"/>
                    <a:pt x="0" y="548424"/>
                  </a:cubicBezTo>
                  <a:lnTo>
                    <a:pt x="3437152" y="67155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7A71-6DFD-6202-C490-906C8B2ED115}"/>
                </a:ext>
              </a:extLst>
            </p:cNvPr>
            <p:cNvSpPr txBox="1"/>
            <p:nvPr/>
          </p:nvSpPr>
          <p:spPr>
            <a:xfrm>
              <a:off x="517892" y="1614874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M3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AEFC2E-EA1B-1820-DA5E-0563E5565A8F}"/>
              </a:ext>
            </a:extLst>
          </p:cNvPr>
          <p:cNvSpPr txBox="1"/>
          <p:nvPr/>
        </p:nvSpPr>
        <p:spPr>
          <a:xfrm>
            <a:off x="-2875997" y="-750852"/>
            <a:ext cx="3874779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M1: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M1 750 450  800 500</a:t>
            </a:r>
          </a:p>
          <a:p>
            <a:r>
              <a:rPr lang="sv-SE"/>
              <a:t>block TRI M1 600 300 500 300 600 400 </a:t>
            </a:r>
          </a:p>
          <a:p>
            <a:endParaRPr lang="sv-SE"/>
          </a:p>
          <a:p>
            <a:r>
              <a:rPr lang="sv-SE"/>
              <a:t>V12:</a:t>
            </a:r>
          </a:p>
          <a:p>
            <a:r>
              <a:rPr lang="sv-SE"/>
              <a:t>====</a:t>
            </a:r>
          </a:p>
          <a:p>
            <a:r>
              <a:rPr lang="sv-SE"/>
              <a:t>block all V12</a:t>
            </a:r>
          </a:p>
          <a:p>
            <a:r>
              <a:rPr lang="sv-SE"/>
              <a:t>unblock CIR V12 175 175 125</a:t>
            </a:r>
          </a:p>
          <a:p>
            <a:endParaRPr lang="sv-SE"/>
          </a:p>
          <a:p>
            <a:r>
              <a:rPr lang="sv-SE"/>
              <a:t>M2:</a:t>
            </a:r>
          </a:p>
          <a:p>
            <a:r>
              <a:rPr lang="sv-SE"/>
              <a:t>===</a:t>
            </a:r>
          </a:p>
          <a:p>
            <a:r>
              <a:rPr lang="sv-SE"/>
              <a:t>BLOCK ALL M2</a:t>
            </a:r>
          </a:p>
          <a:p>
            <a:r>
              <a:rPr lang="sv-SE"/>
              <a:t>unBLoCK   RECT M2   5  5 795 495 </a:t>
            </a:r>
          </a:p>
          <a:p>
            <a:r>
              <a:rPr lang="sv-SE"/>
              <a:t>block TRI M2 400 100 300 100 400 200 </a:t>
            </a:r>
          </a:p>
          <a:p>
            <a:endParaRPr lang="sv-SE"/>
          </a:p>
          <a:p>
            <a:endParaRPr lang="sv-SE"/>
          </a:p>
          <a:p>
            <a:r>
              <a:rPr lang="sv-SE"/>
              <a:t>M3:</a:t>
            </a:r>
          </a:p>
          <a:p>
            <a:r>
              <a:rPr lang="sv-SE"/>
              <a:t>===</a:t>
            </a:r>
          </a:p>
          <a:p>
            <a:r>
              <a:rPr lang="sv-SE"/>
              <a:t>block TRI M3 200 100 100 100 200 200 </a:t>
            </a:r>
          </a:p>
          <a:p>
            <a:r>
              <a:rPr lang="sv-SE"/>
              <a:t>block TRI M3 100 200 150 400 510 180 </a:t>
            </a:r>
          </a:p>
          <a:p>
            <a:endParaRPr lang="sv-SE"/>
          </a:p>
          <a:p>
            <a:r>
              <a:rPr lang="sv-SE"/>
              <a:t>M4: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M4 650 350  725 425</a:t>
            </a:r>
          </a:p>
          <a:p>
            <a:r>
              <a:rPr lang="sv-SE"/>
              <a:t>BLOCK CIR  M4   600  200      100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CD9B38-1D18-7B18-BD30-A81B28F06A9C}"/>
              </a:ext>
            </a:extLst>
          </p:cNvPr>
          <p:cNvGrpSpPr/>
          <p:nvPr/>
        </p:nvGrpSpPr>
        <p:grpSpPr>
          <a:xfrm>
            <a:off x="1714397" y="3698060"/>
            <a:ext cx="11612880" cy="2357866"/>
            <a:chOff x="149859" y="2144235"/>
            <a:chExt cx="11612880" cy="2357866"/>
          </a:xfrm>
        </p:grpSpPr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61D247BD-5383-3135-E299-9F177EC8DA8B}"/>
                </a:ext>
              </a:extLst>
            </p:cNvPr>
            <p:cNvSpPr/>
            <p:nvPr/>
          </p:nvSpPr>
          <p:spPr>
            <a:xfrm>
              <a:off x="149859" y="2144235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5A77E-4BA7-F74A-DA45-E7D7D0625F87}"/>
                </a:ext>
              </a:extLst>
            </p:cNvPr>
            <p:cNvSpPr txBox="1"/>
            <p:nvPr/>
          </p:nvSpPr>
          <p:spPr>
            <a:xfrm>
              <a:off x="332881" y="3394105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V23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055D9-81AB-97B7-9B86-C2FA3AE0A3A4}"/>
              </a:ext>
            </a:extLst>
          </p:cNvPr>
          <p:cNvGrpSpPr/>
          <p:nvPr/>
        </p:nvGrpSpPr>
        <p:grpSpPr>
          <a:xfrm>
            <a:off x="1715030" y="2174842"/>
            <a:ext cx="11617674" cy="2312174"/>
            <a:chOff x="1715030" y="2174842"/>
            <a:chExt cx="11617674" cy="2312174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F0AF72C-5F49-FE8F-42C1-88BDEFFD0755}"/>
                </a:ext>
              </a:extLst>
            </p:cNvPr>
            <p:cNvSpPr/>
            <p:nvPr/>
          </p:nvSpPr>
          <p:spPr>
            <a:xfrm>
              <a:off x="1719824" y="217484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2F3369F6-2D57-4C19-8FC8-276FC7F0550D}"/>
                </a:ext>
              </a:extLst>
            </p:cNvPr>
            <p:cNvSpPr/>
            <p:nvPr/>
          </p:nvSpPr>
          <p:spPr>
            <a:xfrm>
              <a:off x="10538720" y="2175037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7274EE6-48FC-075E-AC86-8BF05048BE12}"/>
                </a:ext>
              </a:extLst>
            </p:cNvPr>
            <p:cNvSpPr/>
            <p:nvPr/>
          </p:nvSpPr>
          <p:spPr>
            <a:xfrm>
              <a:off x="1863221" y="4119655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EB711DED-9DE3-385D-754B-5E00B7B0F0BE}"/>
                </a:ext>
              </a:extLst>
            </p:cNvPr>
            <p:cNvSpPr/>
            <p:nvPr/>
          </p:nvSpPr>
          <p:spPr>
            <a:xfrm>
              <a:off x="4410758" y="2177781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97227A6-722C-AA95-8113-5AF00A212CCA}"/>
                </a:ext>
              </a:extLst>
            </p:cNvPr>
            <p:cNvSpPr/>
            <p:nvPr/>
          </p:nvSpPr>
          <p:spPr>
            <a:xfrm>
              <a:off x="1715030" y="2186044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FA391-1D03-58C0-CDE7-B5CB4D6C400E}"/>
                </a:ext>
              </a:extLst>
            </p:cNvPr>
            <p:cNvSpPr txBox="1"/>
            <p:nvPr/>
          </p:nvSpPr>
          <p:spPr>
            <a:xfrm>
              <a:off x="2001726" y="3379020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M2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0ADFD-B9E9-2E6D-2720-4086D9B158F2}"/>
                </a:ext>
              </a:extLst>
            </p:cNvPr>
            <p:cNvSpPr/>
            <p:nvPr/>
          </p:nvSpPr>
          <p:spPr>
            <a:xfrm>
              <a:off x="5495095" y="3272230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2C9CE1-33E1-C15D-C6AD-5B3B6AAF57D2}"/>
              </a:ext>
            </a:extLst>
          </p:cNvPr>
          <p:cNvGrpSpPr/>
          <p:nvPr/>
        </p:nvGrpSpPr>
        <p:grpSpPr>
          <a:xfrm>
            <a:off x="1719824" y="656528"/>
            <a:ext cx="11612880" cy="2351644"/>
            <a:chOff x="12540224" y="-2810572"/>
            <a:chExt cx="11612880" cy="235164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60FEA9E-6509-8E17-EB25-7FEACFF614EA}"/>
                </a:ext>
              </a:extLst>
            </p:cNvPr>
            <p:cNvSpPr/>
            <p:nvPr/>
          </p:nvSpPr>
          <p:spPr>
            <a:xfrm>
              <a:off x="12540224" y="-281057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D7F956-6762-7BCF-A87D-0422A893BD82}"/>
                </a:ext>
              </a:extLst>
            </p:cNvPr>
            <p:cNvSpPr txBox="1"/>
            <p:nvPr/>
          </p:nvSpPr>
          <p:spPr>
            <a:xfrm>
              <a:off x="12688932" y="-1566924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</a:rPr>
                <a:t>V12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ECCA79-FEB3-B20B-E47F-7DA3694B4F3D}"/>
                </a:ext>
              </a:extLst>
            </p:cNvPr>
            <p:cNvSpPr/>
            <p:nvPr/>
          </p:nvSpPr>
          <p:spPr>
            <a:xfrm>
              <a:off x="14077243" y="-1933280"/>
              <a:ext cx="3418522" cy="94384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5F35B5-A8D8-D23D-FADF-6037E21E3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76390" y="-1295859"/>
              <a:ext cx="309563" cy="235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4796EE-9612-CA1A-C805-71242424C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5952" y="-1293477"/>
              <a:ext cx="2085976" cy="2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E951AC0-15D1-5DFA-FF9E-1843673C8DD9}"/>
                </a:ext>
              </a:extLst>
            </p:cNvPr>
            <p:cNvSpPr/>
            <p:nvPr/>
          </p:nvSpPr>
          <p:spPr>
            <a:xfrm>
              <a:off x="14844714" y="-1290638"/>
              <a:ext cx="485774" cy="264319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5A9CB86E-461F-1E1A-6F75-021BD207CC5D}"/>
                </a:ext>
              </a:extLst>
            </p:cNvPr>
            <p:cNvSpPr/>
            <p:nvPr/>
          </p:nvSpPr>
          <p:spPr>
            <a:xfrm>
              <a:off x="15218341" y="-1290637"/>
              <a:ext cx="2088356" cy="71437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C9299C-10BA-8CC4-BF77-76A6E7A48FC5}"/>
              </a:ext>
            </a:extLst>
          </p:cNvPr>
          <p:cNvGrpSpPr/>
          <p:nvPr/>
        </p:nvGrpSpPr>
        <p:grpSpPr>
          <a:xfrm>
            <a:off x="10229850" y="-57150"/>
            <a:ext cx="3892941" cy="2185293"/>
            <a:chOff x="10229850" y="-57150"/>
            <a:chExt cx="3892941" cy="218529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C80E0E-D43C-EF9A-2655-2012EF3D984E}"/>
                </a:ext>
              </a:extLst>
            </p:cNvPr>
            <p:cNvSpPr txBox="1"/>
            <p:nvPr/>
          </p:nvSpPr>
          <p:spPr>
            <a:xfrm>
              <a:off x="12356987" y="1050925"/>
              <a:ext cx="17658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Routing</a:t>
              </a:r>
            </a:p>
            <a:p>
              <a:r>
                <a:rPr lang="en-US" sz="3200" b="1" dirty="0"/>
                <a:t>obstacles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244681-3682-DFA5-CA51-7DEB98D29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9850" y="-57150"/>
              <a:ext cx="2185251" cy="147117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E557597-C025-4EF1-F114-8983C0BA4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6106" y="1668544"/>
              <a:ext cx="961861" cy="1578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17F511-0EDB-54D3-FF61-155B04B8B2D2}"/>
              </a:ext>
            </a:extLst>
          </p:cNvPr>
          <p:cNvGrpSpPr/>
          <p:nvPr/>
        </p:nvGrpSpPr>
        <p:grpSpPr>
          <a:xfrm>
            <a:off x="1696190" y="-858008"/>
            <a:ext cx="11612880" cy="2011680"/>
            <a:chOff x="1696190" y="-858008"/>
            <a:chExt cx="11612880" cy="201168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6E7596B1-01F9-B154-3E48-020AAB32C638}"/>
                </a:ext>
              </a:extLst>
            </p:cNvPr>
            <p:cNvSpPr/>
            <p:nvPr/>
          </p:nvSpPr>
          <p:spPr>
            <a:xfrm>
              <a:off x="1696190" y="-858008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A26DBB61-A0E2-C241-7585-BC57828BC338}"/>
                </a:ext>
              </a:extLst>
            </p:cNvPr>
            <p:cNvSpPr/>
            <p:nvPr/>
          </p:nvSpPr>
          <p:spPr>
            <a:xfrm>
              <a:off x="12412769" y="-858008"/>
              <a:ext cx="896301" cy="214313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B91E78-365E-8B69-ED7B-D9A1BD6B1296}"/>
                </a:ext>
              </a:extLst>
            </p:cNvPr>
            <p:cNvSpPr/>
            <p:nvPr/>
          </p:nvSpPr>
          <p:spPr>
            <a:xfrm>
              <a:off x="8953494" y="-377472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8CC871-5FEC-EA6D-E65E-4EF784305B9D}"/>
                </a:ext>
              </a:extLst>
            </p:cNvPr>
            <p:cNvSpPr txBox="1"/>
            <p:nvPr/>
          </p:nvSpPr>
          <p:spPr>
            <a:xfrm>
              <a:off x="3123113" y="-556706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4C19BB2-C5E5-504B-3547-519536888BDF}"/>
                </a:ext>
              </a:extLst>
            </p:cNvPr>
            <p:cNvSpPr/>
            <p:nvPr/>
          </p:nvSpPr>
          <p:spPr>
            <a:xfrm>
              <a:off x="10275151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2667CD-BF51-B0F8-0AD9-A4BF98C47B99}"/>
                </a:ext>
              </a:extLst>
            </p:cNvPr>
            <p:cNvSpPr/>
            <p:nvPr/>
          </p:nvSpPr>
          <p:spPr>
            <a:xfrm>
              <a:off x="10049599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77151D-4F5B-EF7A-2E98-745FC19D963D}"/>
                </a:ext>
              </a:extLst>
            </p:cNvPr>
            <p:cNvSpPr/>
            <p:nvPr/>
          </p:nvSpPr>
          <p:spPr>
            <a:xfrm>
              <a:off x="2560549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2F9030-29E0-3409-54F5-971FEF7EDB61}"/>
                </a:ext>
              </a:extLst>
            </p:cNvPr>
            <p:cNvSpPr/>
            <p:nvPr/>
          </p:nvSpPr>
          <p:spPr>
            <a:xfrm>
              <a:off x="2334997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D5AA4E-6A9E-2A65-5E09-36A05D1C01FF}"/>
                </a:ext>
              </a:extLst>
            </p:cNvPr>
            <p:cNvSpPr/>
            <p:nvPr/>
          </p:nvSpPr>
          <p:spPr>
            <a:xfrm>
              <a:off x="3392823" y="33509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B15B02-FDF0-3278-0691-0BC7936E6506}"/>
                </a:ext>
              </a:extLst>
            </p:cNvPr>
            <p:cNvSpPr/>
            <p:nvPr/>
          </p:nvSpPr>
          <p:spPr>
            <a:xfrm>
              <a:off x="3238519" y="453260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2E78E4-0938-5A68-889D-178D9E4561AF}"/>
                </a:ext>
              </a:extLst>
            </p:cNvPr>
            <p:cNvSpPr/>
            <p:nvPr/>
          </p:nvSpPr>
          <p:spPr>
            <a:xfrm>
              <a:off x="10065955" y="75221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36A1B9-1D42-3BF5-06B9-E397C796689E}"/>
                </a:ext>
              </a:extLst>
            </p:cNvPr>
            <p:cNvSpPr/>
            <p:nvPr/>
          </p:nvSpPr>
          <p:spPr>
            <a:xfrm>
              <a:off x="9774415" y="8276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5706E2-7553-48B5-A0CD-5F2F6ACD71FE}"/>
              </a:ext>
            </a:extLst>
          </p:cNvPr>
          <p:cNvGrpSpPr/>
          <p:nvPr/>
        </p:nvGrpSpPr>
        <p:grpSpPr>
          <a:xfrm>
            <a:off x="6483380" y="-666750"/>
            <a:ext cx="3384520" cy="1364024"/>
            <a:chOff x="6483380" y="-666750"/>
            <a:chExt cx="3384520" cy="136402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0DC497-64E5-FBC5-7E48-7B7CDBCBAEC7}"/>
                </a:ext>
              </a:extLst>
            </p:cNvPr>
            <p:cNvSpPr txBox="1"/>
            <p:nvPr/>
          </p:nvSpPr>
          <p:spPr>
            <a:xfrm>
              <a:off x="6483380" y="-616609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/>
                <a:t>Start-</a:t>
              </a:r>
            </a:p>
            <a:p>
              <a:pPr algn="r"/>
              <a:r>
                <a:rPr lang="en-US" sz="3200" b="1"/>
                <a:t>terminals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6B8DF5D-C207-D473-249D-044000A82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850" y="-666750"/>
              <a:ext cx="1543050" cy="51435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E93C2-AB53-B295-D6B3-50E76034FE2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950" y="133350"/>
              <a:ext cx="1337841" cy="56392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77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892E2E-CBA7-1CBA-9B06-81A8FB62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51" y="1274547"/>
            <a:ext cx="4541914" cy="38225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774410D-7D17-4457-7905-4BB04B13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437" y="482943"/>
            <a:ext cx="4261473" cy="60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55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A4BC2-2A4F-AFCA-D33C-68711B692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1871337"/>
            <a:ext cx="7620660" cy="31153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0011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C255DEA-EB8C-DAD6-A54E-698E163E3F6D}"/>
              </a:ext>
            </a:extLst>
          </p:cNvPr>
          <p:cNvSpPr/>
          <p:nvPr/>
        </p:nvSpPr>
        <p:spPr>
          <a:xfrm>
            <a:off x="-116732" y="1527242"/>
            <a:ext cx="12441677" cy="5330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79CB8D-1578-A21C-3F22-4C4B123F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149"/>
            <a:ext cx="12192000" cy="52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6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6261E-AE5A-6873-A438-23AE92E6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4050"/>
            <a:ext cx="12192000" cy="110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6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57B36-1CB2-7124-7D93-0A41D384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8A66-146A-890F-137E-3531748D3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/>
              <a:t>Cost Zones</a:t>
            </a:r>
          </a:p>
        </p:txBody>
      </p:sp>
    </p:spTree>
    <p:extLst>
      <p:ext uri="{BB962C8B-B14F-4D97-AF65-F5344CB8AC3E}">
        <p14:creationId xmlns:p14="http://schemas.microsoft.com/office/powerpoint/2010/main" val="246866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415471-6C1D-8CA8-FA3C-B03F9AD08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85" y="1137424"/>
            <a:ext cx="4830417" cy="48304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745AE7-2B8C-F080-DAF3-3905CAE8E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25" y="1137424"/>
            <a:ext cx="4830417" cy="48304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0A6F0F-1B02-439D-BD80-D3DD08251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25" y="1137424"/>
            <a:ext cx="4830417" cy="48304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8783FF-17FC-2AD0-2C54-FE80337EB6B4}"/>
              </a:ext>
            </a:extLst>
          </p:cNvPr>
          <p:cNvSpPr txBox="1"/>
          <p:nvPr/>
        </p:nvSpPr>
        <p:spPr>
          <a:xfrm>
            <a:off x="1228846" y="3407654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dirty="0"/>
              <a:t>Start</a:t>
            </a:r>
          </a:p>
          <a:p>
            <a:r>
              <a:rPr lang="en-US" b="1" dirty="0"/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F589D-EA92-9C06-836F-15FAB71EE2C4}"/>
              </a:ext>
            </a:extLst>
          </p:cNvPr>
          <p:cNvSpPr txBox="1"/>
          <p:nvPr/>
        </p:nvSpPr>
        <p:spPr>
          <a:xfrm>
            <a:off x="4564277" y="3403172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US" b="1" dirty="0"/>
              <a:t>End</a:t>
            </a:r>
          </a:p>
          <a:p>
            <a:pPr algn="r"/>
            <a:r>
              <a:rPr lang="en-US" b="1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0D96-0061-B232-3970-C72A2DED9AE9}"/>
              </a:ext>
            </a:extLst>
          </p:cNvPr>
          <p:cNvSpPr txBox="1"/>
          <p:nvPr/>
        </p:nvSpPr>
        <p:spPr>
          <a:xfrm>
            <a:off x="2435799" y="2678391"/>
            <a:ext cx="110806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dirty="0"/>
              <a:t>Direct trace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A12FA2-95E4-B253-C926-9FF2C2EDB19E}"/>
              </a:ext>
            </a:extLst>
          </p:cNvPr>
          <p:cNvCxnSpPr/>
          <p:nvPr/>
        </p:nvCxnSpPr>
        <p:spPr>
          <a:xfrm>
            <a:off x="2956350" y="2963902"/>
            <a:ext cx="188259" cy="43927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9D0447-97D9-056F-F552-02F7574863C1}"/>
              </a:ext>
            </a:extLst>
          </p:cNvPr>
          <p:cNvSpPr txBox="1"/>
          <p:nvPr/>
        </p:nvSpPr>
        <p:spPr>
          <a:xfrm>
            <a:off x="6168267" y="3412136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dirty="0"/>
              <a:t>Start</a:t>
            </a:r>
          </a:p>
          <a:p>
            <a:r>
              <a:rPr lang="en-US" b="1" dirty="0"/>
              <a:t>Terminal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AA066B-D406-22E6-1620-A44F6F68F033}"/>
              </a:ext>
            </a:extLst>
          </p:cNvPr>
          <p:cNvSpPr txBox="1"/>
          <p:nvPr/>
        </p:nvSpPr>
        <p:spPr>
          <a:xfrm>
            <a:off x="9503698" y="3407654"/>
            <a:ext cx="828047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US" b="1" dirty="0"/>
              <a:t>End</a:t>
            </a:r>
          </a:p>
          <a:p>
            <a:pPr algn="r"/>
            <a:r>
              <a:rPr lang="en-US" b="1" dirty="0"/>
              <a:t>Terminal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E870FF-5C8B-6175-055D-FDA444763BBC}"/>
              </a:ext>
            </a:extLst>
          </p:cNvPr>
          <p:cNvSpPr txBox="1"/>
          <p:nvPr/>
        </p:nvSpPr>
        <p:spPr>
          <a:xfrm>
            <a:off x="7844504" y="3344448"/>
            <a:ext cx="954044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dirty="0"/>
              <a:t>Zone with</a:t>
            </a:r>
          </a:p>
          <a:p>
            <a:pPr algn="ctr"/>
            <a:r>
              <a:rPr lang="en-US" b="1" dirty="0"/>
              <a:t>2X higher</a:t>
            </a:r>
          </a:p>
          <a:p>
            <a:pPr algn="ctr"/>
            <a:r>
              <a:rPr lang="en-US" b="1" dirty="0"/>
              <a:t>trace cost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B89BE-1859-D78A-D2E8-B0A6D626118D}"/>
              </a:ext>
            </a:extLst>
          </p:cNvPr>
          <p:cNvSpPr txBox="1"/>
          <p:nvPr/>
        </p:nvSpPr>
        <p:spPr>
          <a:xfrm>
            <a:off x="7094519" y="1887510"/>
            <a:ext cx="504049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dirty="0"/>
              <a:t>Trace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BF6D51-6454-C10D-F0B0-09E3634AE8D9}"/>
              </a:ext>
            </a:extLst>
          </p:cNvPr>
          <p:cNvCxnSpPr/>
          <p:nvPr/>
        </p:nvCxnSpPr>
        <p:spPr>
          <a:xfrm>
            <a:off x="7402712" y="2155091"/>
            <a:ext cx="188259" cy="43927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72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8B40AA-FE24-7871-4898-3DA26A3F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98" y="1002581"/>
            <a:ext cx="9827604" cy="48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BD71D-5D5B-8171-4920-9504E69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08" y="-131863"/>
            <a:ext cx="369449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A03A4-BB4A-A609-4428-C58F4F87F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" t="21663" r="4703" b="22781"/>
          <a:stretch/>
        </p:blipFill>
        <p:spPr>
          <a:xfrm>
            <a:off x="1118347" y="317798"/>
            <a:ext cx="9334500" cy="29527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513ECF-EAFF-A8F0-06A5-5E520F66854C}"/>
              </a:ext>
            </a:extLst>
          </p:cNvPr>
          <p:cNvSpPr/>
          <p:nvPr/>
        </p:nvSpPr>
        <p:spPr>
          <a:xfrm>
            <a:off x="3201147" y="474009"/>
            <a:ext cx="2724150" cy="46609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D7D79A9-7887-8648-F1E1-2BB604DE4E59}"/>
              </a:ext>
            </a:extLst>
          </p:cNvPr>
          <p:cNvSpPr/>
          <p:nvPr/>
        </p:nvSpPr>
        <p:spPr>
          <a:xfrm>
            <a:off x="7986770" y="3016549"/>
            <a:ext cx="2402577" cy="857250"/>
          </a:xfrm>
          <a:prstGeom prst="wedgeRectCallout">
            <a:avLst>
              <a:gd name="adj1" fmla="val -83576"/>
              <a:gd name="adj2" fmla="val -506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Date-stamp of web-page, Acorn version, and number of threads.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E1203A-555C-8462-136D-F04A57B5F39D}"/>
              </a:ext>
            </a:extLst>
          </p:cNvPr>
          <p:cNvSpPr/>
          <p:nvPr/>
        </p:nvSpPr>
        <p:spPr>
          <a:xfrm>
            <a:off x="1080247" y="2883199"/>
            <a:ext cx="6083300" cy="266700"/>
          </a:xfrm>
          <a:prstGeom prst="roundRect">
            <a:avLst>
              <a:gd name="adj" fmla="val 25261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D817075-6F68-4618-0092-599CAFEE6163}"/>
              </a:ext>
            </a:extLst>
          </p:cNvPr>
          <p:cNvSpPr/>
          <p:nvPr/>
        </p:nvSpPr>
        <p:spPr>
          <a:xfrm>
            <a:off x="6831070" y="921049"/>
            <a:ext cx="1335777" cy="590550"/>
          </a:xfrm>
          <a:prstGeom prst="wedgeRectCallout">
            <a:avLst>
              <a:gd name="adj1" fmla="val -71216"/>
              <a:gd name="adj2" fmla="val 4186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input text file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78E7B48-DCBB-E828-57DF-3A857CFDA52C}"/>
              </a:ext>
            </a:extLst>
          </p:cNvPr>
          <p:cNvSpPr/>
          <p:nvPr/>
        </p:nvSpPr>
        <p:spPr>
          <a:xfrm>
            <a:off x="6329422" y="162224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1E82CC-AC78-99FE-6190-C2EFD42A7727}"/>
              </a:ext>
            </a:extLst>
          </p:cNvPr>
          <p:cNvSpPr/>
          <p:nvPr/>
        </p:nvSpPr>
        <p:spPr>
          <a:xfrm>
            <a:off x="3281420" y="1752899"/>
            <a:ext cx="4256778" cy="590550"/>
          </a:xfrm>
          <a:prstGeom prst="wedgeRectCallout">
            <a:avLst>
              <a:gd name="adj1" fmla="val -66451"/>
              <a:gd name="adj2" fmla="val -5598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map showing locations of terminals, design-rule zones, and cost-zones.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AAE165D-F81C-D5CF-EECA-34FEF4EF3753}"/>
              </a:ext>
            </a:extLst>
          </p:cNvPr>
          <p:cNvSpPr/>
          <p:nvPr/>
        </p:nvSpPr>
        <p:spPr>
          <a:xfrm>
            <a:off x="380608" y="2419649"/>
            <a:ext cx="3442839" cy="355600"/>
          </a:xfrm>
          <a:prstGeom prst="wedgeRectCallout">
            <a:avLst>
              <a:gd name="adj1" fmla="val -9491"/>
              <a:gd name="adj2" fmla="val -17631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design rules for current run.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FFC66-5A77-76C5-BF76-90C8A14A4313}"/>
              </a:ext>
            </a:extLst>
          </p:cNvPr>
          <p:cNvSpPr/>
          <p:nvPr/>
        </p:nvSpPr>
        <p:spPr>
          <a:xfrm>
            <a:off x="8692627" y="1289349"/>
            <a:ext cx="1584960" cy="1443990"/>
          </a:xfrm>
          <a:prstGeom prst="roundRect">
            <a:avLst>
              <a:gd name="adj" fmla="val 1001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4C890B0-602B-BD7A-90B4-23C637E0FD52}"/>
              </a:ext>
            </a:extLst>
          </p:cNvPr>
          <p:cNvSpPr/>
          <p:nvPr/>
        </p:nvSpPr>
        <p:spPr>
          <a:xfrm>
            <a:off x="9188058" y="416859"/>
            <a:ext cx="1213857" cy="590550"/>
          </a:xfrm>
          <a:prstGeom prst="wedgeRectCallout">
            <a:avLst>
              <a:gd name="adj1" fmla="val -37565"/>
              <a:gd name="adj2" fmla="val 10509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Miscellaneous parameters for current run.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8D085-712C-95D8-297F-5086B337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2" y="3900809"/>
            <a:ext cx="1021168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9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A2CD56-FFA6-FB3C-C1BA-790956EED843}"/>
              </a:ext>
            </a:extLst>
          </p:cNvPr>
          <p:cNvSpPr txBox="1"/>
          <p:nvPr/>
        </p:nvSpPr>
        <p:spPr>
          <a:xfrm>
            <a:off x="226032" y="1756880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5AEF-EC6E-5ADD-C457-A59020A3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31E60398-DC95-B075-D72F-121679539E0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6DDFFEC1-7774-9EDC-10A5-D197615672B0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DE19E6A7-1EDF-FC35-2ED7-AE5E5F3D0959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F54C4ED9-F8A0-7021-26AF-9010D7530AC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42B1ED-4073-0A50-123B-916C4E7010C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23DF3A4-10BF-026B-F0E6-C41D6C90E7EF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4E92A48-4B8A-4535-A17F-9BDF825934F2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9A6D1B42-4894-B0FA-2034-052A84D3BDD8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8404063-16C4-D341-3FE8-99AF34677E3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1663096-530F-CDDA-D42C-9A018F6EFCE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EBB12E7-1667-4546-BA70-16E8689B9C88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0EC73C-18CA-F60D-4BAC-2A8741860B1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018B17BC-E9B7-A0CD-60B2-C0CD4FABA563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9F87307-3F0F-8911-898F-8421B0F5B03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4D3368E0-43BD-2B94-993A-34980D44E9B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B0B4D854-D8F8-5FF0-03BC-31C7AD21D08E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784BF947-0F2A-71EA-16DA-603E610D329A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ACB73F51-993C-9673-A35B-32FC2ACA1BBC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31D3CB5-389C-7193-7613-8587B68662BE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913FAA0F-E12F-EF4A-8AFD-22A73D89D1B9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C296AA13-3F96-FF20-0204-A1CFC1AACCD3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745DA707-B60F-2274-152C-9BAB7BE5562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6CEFD5E-4AF1-BFDD-10D3-6C6EBC91F60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39D53A00-6617-EA7D-2059-3ECC4D8F64E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02D2FA3-AFF0-5572-1E22-D330D8C14C18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07073762-6BDD-3159-AAB2-1308EDAE470B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D9A9AF05-00C2-90FE-4CA6-989B8A0EB1B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B6CEAEB-DA5B-C348-7B5D-C91E992B7A58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A928C2CF-ADB5-C0DB-30E4-5AD8A5ADB9A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9D7E4D3-DF01-87F6-2063-15EA50DAF31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F1E0658-124F-7B86-A156-8D75BCF9AFE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C734CAB-643F-F2F4-2EE6-50E5873E4A37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6C3E54D-1F41-89B0-005A-AE69A6B357D5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1B8B063D-A727-01F3-50CE-BC3BFE4DA2D7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58D3185-A51A-F9CA-3F69-05D31CBA357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99DDDB6-1890-9102-620A-B92D51E1DF7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1171D400-EA64-1922-F58D-AB2FAF44E98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F67DEA0B-F2A5-90C5-E476-79DF2EFBC1D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11EE405-1907-F023-ED48-8B5D405EA4DA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91FC8E3-CD81-7335-0FB8-05F428907547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107249F9-945D-D9F1-2C07-84280B0D62D6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49F56E2-9235-AB06-506C-C9CB3414431C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536A330-46F3-40A5-D1E0-C29D80F45FA5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95D7176F-9A9A-407A-A5CB-11F5C8483C24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05CD928-3532-219D-E824-DA5DAA3F469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F4DC50-3B07-73D7-8223-A11BCDCF964B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E9D3F676-25A2-FCAA-E141-54B8584CF18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00BC805-7DD3-09EE-4720-8E687D3905AF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64B113-7AFE-28C8-A0B0-DAA97E7F86D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FCB26A3-2554-BECE-CB36-C71202F88BD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E1680C8-566F-7AA7-E296-7ADA2F25CEE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50EB286-783D-7517-7E15-ECFF468E63E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CAB7CAE-2741-0CC7-4BEC-A1494AFA0ECD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B33DC17-912F-F2F9-CFDD-BA3822B9473D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D0C18D55-D821-D71F-5227-8B6000AC0B22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A95FC639-788F-83A4-12DE-1E01D09719DB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74BBB11-0AD1-662A-608E-907FBF110E62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97B93A4-2630-C19B-1C1E-E5F13DEC82F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D37CD644-79B0-DC92-D302-CEEA2E072637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1D12B3F-5A67-C162-4C88-F90FD2AFDCF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12B39CC-8C6E-D6AA-3DA5-C44F499C49A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539668D2-26E7-C9D0-7A14-5BC17E09B55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635BC74-6324-C6D1-21F3-40E5F705C99A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C6BC8C6-0619-6974-3FD5-C05DD473D78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EE2C9CB-F4DE-3040-9768-D1005EA9F6A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CFCF54CF-DDF4-1E32-3ED8-19011190A48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AAB5A0F4-1A0F-E258-7266-EBF3FFAA25C0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75DAE65-914E-7A07-8A12-047FAE36D00C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6A174C57-1687-92D3-F9BD-43E2592E47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B408DFE-0B78-63FE-F6D5-4BDF3C504D09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EDF519CB-A39D-CB79-D966-E1D8BA578F6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DA71CA9-1568-064B-8B47-976CEE0DA94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6638FC39-CB6A-C587-C399-7395E014DF1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E498BA-2401-CBB0-21E2-87B5C642482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2C462BEF-2B0A-9081-EBAF-116F0489E2E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6C6821-BC9B-9474-E327-4851DC767B8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F4E77288-50C3-EFC1-0A0E-E27DFF2DC90A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C6D3C-83BC-9A03-DE2A-AE54C19606C3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757994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1F0B-BA4C-B662-2BF6-5649A326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C86EAC33-C197-DB5E-60AC-8A7D676374BA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81510B6F-915C-1BE7-5D48-6622A330299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A633CAC-D01C-59AC-E79C-A1F67684203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8F069E9-FD1E-93FA-386D-35D43BC8179E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5199891-24DC-8A70-CC00-4D42B10401F7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60EFC03A-D897-4B75-7762-6B7F488CF5E9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C44FF1A-4899-49BF-4B8B-416F3C12001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11C1B50E-B86D-46FC-6EE0-504D190CF717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C8A79955-E2E4-B4F9-EE1E-56135347BBE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F1E74D59-1BF4-01CE-C1F3-364BA62F00FB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0F24AED6-1E1D-3DCD-D2D4-17515EFA5656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9D4259F4-CB3F-BB1E-B2B1-FCA892441A3E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CDC75EFF-2D36-BD1F-365B-9A3CB2B1AF24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D04C021C-C166-085B-4E36-590DDD41B241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5D6BEFAB-415F-BE87-EAE9-FA168187B57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5515D243-368D-B3AC-B9CB-6E9A12330545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FBDEAFAA-68DC-3E70-7ECC-6F34B8AF64CE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7F2ECF-D19D-EB12-F3FC-0142ACFA184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8658E9A-7F74-D1C4-AAC8-C8D84CEAC55D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7008120B-718A-EAA5-0DC0-DD5BB2F32F1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B5F91792-DF28-E6A9-5203-280663D73164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D450F8FC-7328-BAEC-1807-F7970E69911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2F73A795-C25F-F07B-199A-7A2954517125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B4C4CD-6311-372F-57C7-03FFF6F74866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7606A3A-0989-D7A5-88AA-ED59ADDAB483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579E7669-CEB1-7B98-B7EE-444D757A205D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C85A5A0-3816-FF31-1F21-C770A8FCDFDE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F32461B-5C4C-0CCA-7598-AC11CFDA060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DB92846-C1B0-A8C9-1C84-FC104CB1949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15EEBBB-0978-598B-7F4E-7A5B6B1FA566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D0C55A2-4F0F-4E9B-8389-2A8D3386A2C7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0071CC-1A12-B7C9-19F9-DDF927BA8BE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CF58240A-E420-71EA-DFEE-F7F6D982EB19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49FEC0D9-A2CD-E232-A9C8-AF2E3C05D6B0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E4B2AF6E-487E-D0A6-45F2-9FEF477FEDC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E08C239-32F9-B4F8-D6DC-11B8654D6D49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DDFF6CC5-FAF7-3DDB-2CEB-4F34E00EEDEB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8F6A1A7-E39A-1038-8824-57584E5769C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1299362-53B5-7A4D-2CDB-2605A8CEB24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8BD2ADC-F1E8-BFAA-5E45-22CCB05C24B8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737B674-D6E7-BB57-6E03-BBD2A1FA140F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50BFE5F-6DE1-A283-07D9-0CFDFB88B7F6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5047DF4-D570-97B1-2880-591E763CE5D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8055CE-6EE4-ADE4-9DAA-02E266657ECF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B08B213-D47C-C3BD-01A6-824508EB0F1F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E63FFAC-96E7-4E16-7A14-D2AFD099C482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648A9B1-7CAD-07F7-0DC9-2F4045B8F927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0E7AE7A-0E90-22BD-9051-97F7C21CE5FA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E2739DFA-F874-3ABF-F28C-A0A7BC35C1CB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BE2C39AA-4B12-B0F0-8B75-89EFA9A6DD08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5FD04BCD-FF00-BA35-1BBA-F1D09C6A6C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4DF5826D-157B-9203-0D38-2C6FEF0EDE5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75D3CAB-FFE8-1CC0-AE8A-D3A1353E9BB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8FCDF4DD-D975-4B9E-9277-3A113D5D76D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24C5F4DD-7E92-AC89-B72B-526C7CF5A86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36D4304-7335-D91B-C0A9-C599117CB377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011D3F9-3048-D9EE-661D-6D884670EE0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490B041-9023-D5C6-BE71-75B0F1B5BDB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1856650F-0687-9D12-B866-CECED54AB24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E601C67-82DB-AA9B-46AB-E6397BBFEC2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B3AEB765-2444-8091-B030-FA6268A3EEB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BCDFBD68-5E59-3742-92E2-B41378275CD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89913FA-E11D-8043-9549-C9C4FCA7DF7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1D8DD9B4-EF5F-B847-B666-6D479B84BF34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D59FEC2-4533-B163-B904-6C3CAC1E278B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065F02-C43F-4073-A47D-A5171D7A1EC3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187A6E71-8DE0-E068-BBAD-DFC8C98BD0C4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DB284371-BA0D-3913-F47D-EB7EECBC13FE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9F422C75-8BA6-36ED-BB5C-EB208057AD11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323C730-7CC1-F5FE-36E2-345A7923DD76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D3DAECFC-A9FC-4AC7-ED56-F12325F09DA3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CE0F6429-7513-5C09-99CD-7518D19BAE2B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E2DC213-44EE-7A3D-2C59-8E55652FF3A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5A91AE3-C292-5A45-0D67-92BD41ADAF82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729846A-16F8-E650-E60E-3AE1F9FA9AA2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C6B4C78E-0121-0314-E7BD-CD28CBF83817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3179C972-5023-9B53-FC99-D9835A06D6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4905-6EF1-FCD4-F0F4-0FC653FC5A29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478999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60C6-F036-D40F-9CB2-366B3049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640EB-4618-E238-370D-A40110BB410C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530A28AD-7631-4663-AD9E-716B4FF776D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4072F17-2254-DF4E-95C3-04960CF1C05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924E9838-2306-160C-942D-0AF4A745F92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E83FF1B-01B3-A1AC-67BE-5ECB9C1F4095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A471C188-71A6-10B7-B840-DD2A181982F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55BBF35-C274-8003-F389-643CE33AA23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A2D730F-0169-8B29-4FF1-DF3421C26C79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E3989F63-E654-7A64-7F86-11574251A66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9C7AC41-7F19-D2E4-BA82-89944538BA7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8BC72B8-9DF1-0369-9BCF-71C3F957CA5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AAC8C147-D27D-CA66-2656-5CB122EA51BB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820976B-A234-BBC4-ED20-54E4BFC81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B676DC-A226-81D0-45DD-8461DB195B7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B1D6C96-06A2-B1EA-9B43-1EAB3D78B0DC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DE1A12AD-30F7-DC80-774B-79828F576DA4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B640A14-729A-596E-2E06-D1FAA8F6319C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C5E90CDF-2E6B-F07C-B14F-AFE766B61896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1FA5E6EF-B088-8C5E-4789-9D89DDD94CE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0949810D-54A4-40DA-9340-795B08E3B69F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71348BD-0E49-8E27-81A3-6B4B5B456B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15416E7-B0D0-33F6-653D-38495FDB326C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99A48A5-B5D7-6395-D8E8-32624B78C5B9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50074163-E9BB-B925-36A1-3069DEE75679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7D507517-9E6B-6B43-5213-470D7F2F6D2A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9CD04F62-EF50-311F-C457-8C179B5D9547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DD5BB68-5C83-FFB6-9565-F9E5ACA1555B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0A59879-045B-F4B7-6C55-13F55ABA0F77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53FB8A7-620E-66D9-793F-13B51F1E5CC0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4A8A317-2727-74CE-C942-316A725C1F5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D894C17-3562-F98E-4CE3-0BDA13B727D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F4251ADE-7255-D7CB-6C94-8E70836BF1E2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80143D1-35ED-498F-54F5-55E0E7B616F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4B80E95-878E-C456-6705-91E6224D5BEC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29DE14B-17BA-E450-67F7-CBE1E48343AB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A96C058-6C32-921D-CE88-503E298414B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18DFBFE-996E-E70D-7888-DCFFB8A66C52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D3653D5-074F-CE47-FE71-4401BF5C442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8EB11B7-205A-F527-76C3-A90618A8491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14B333F-5E3A-78A4-2455-B9FB7653C577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CA9398D-E936-9C9B-ABDC-8D6AA88972F5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E0AE032-B4AF-0590-3EE5-B023C6DBE528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3AA75ED2-7438-E657-048F-753289448A6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C46C5D5-52A7-E6DD-87FA-3382569F33D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21EDE1E-0BE6-4652-530E-C34CC2B59113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5DA7792D-EA0D-5724-21AB-66EAEEA070DE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6B0E178-C7BC-A389-84D8-324F6C3339BC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1EFE6D35-861B-7BF4-9AD7-2583E376D60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59B1F74-77E2-7BE7-127A-B7D3871302EF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74BB35-F086-ECAC-36D9-AFFB7A4312BD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FE5C14CB-6DC7-2F67-B47A-24CF80983F4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EC7BBCA2-09DC-1121-55E0-30797C7B471E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12917E2-F9DD-7652-94A2-A020233891F4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730BDD15-4A3B-8E3A-9D48-3393A69F813A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287DCED-93E1-1FA5-73CB-4D172BD6818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569CA325-2D15-8B8C-8C3D-8BA4509B4C6B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8C87F2F-1C14-EF40-4186-9B40F799D18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0E97A651-54FE-3F8F-9155-DAA1BEACA593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A475FCDE-6135-B0A2-0C72-A1C9E314E25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E67CB23C-061E-EFCA-35A0-13DC88AB300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793BE95-34FC-E90F-B656-222F1E707DB9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1CDA748-717F-5B47-3018-7C2CEFE50709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0640AB8-9F44-4782-3068-D83DA107A707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38B0F13-954D-5FEB-8F1B-138E5F93982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7B5028E-9262-4810-4325-61176F6AF83C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4977854-809E-01A4-DF78-F373C8C64173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49DF802-C217-4C37-F970-4A4661F2511B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308E8A-16AD-61C9-4DC3-349D096F7C7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A7BC6972-5499-E298-AA3F-9A7ABD988059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7E19844C-B4CE-78CA-1358-956352F870C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ED912592-5130-F057-2145-C3F0827B96ED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476F451-BA28-924E-919F-249877E9D200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3D4C8940-E643-7D95-6722-C5984CCD40B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AC87F2D1-0A64-A245-2396-ACFFC35B2362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EFF03208-1143-1C8E-7470-42C87C323393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37E40-5140-727E-4C0F-40CF50014103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113757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097A9-2CB4-165F-2485-AA6B509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51C85C-A1E1-CB45-37AB-44119EDC5559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052285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4CD7-8176-47E0-3770-B5D703F45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455E3-C57F-D945-C5A4-03400DC0AD59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3655656-5208-5C2A-03CD-59ED73FD2A7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A6B850C-7E38-BCFB-ECEF-37C0B9C8E00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E3F0F2E-AFF7-81E4-357E-E4E022E1186B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5CE8CDF9-A832-461B-47B9-F6E6C0C7F461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29456CA-CF6E-12B4-47F2-D6179842277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99CCC21-AAD7-169E-8C82-1DF2F6D2846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D984E46-A981-508C-7152-3FB301F77AA1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C7C036F1-6134-C091-74BD-03E0F44F2933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C6F9E0F0-3DA8-9D21-25E5-8E260C2B4F1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AA9DD4C8-926F-1FDE-1B75-53E8B0889FA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EB26FBA-62F1-C3F9-22CA-D4BAE8E1564D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87505DD2-0FAE-390A-76FC-DB92BA690D9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16B93DA-983C-C9DF-B844-F5E2B9DF4E9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1518C9C7-3933-0FCD-307D-D8D97A132A77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67D81239-4008-F9C7-18AE-16803DD87666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8E25E694-A225-AA30-D999-029A503C157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D16FE765-D408-0830-1F03-C8F2788FC7E6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E676A31B-8D5F-8EB8-637F-A4417AF65DF5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E478E999-4F73-5111-3F46-215F6F55202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9FD7A507-53B2-90D6-F634-4F7DB587C15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A906B4FB-3794-ECF3-05A1-3677221F2D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ABD5E73-F8FC-1183-31F8-D2649B63F16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23651465-2F84-2FE9-3CA0-6F14266A092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58A87225-22EA-1F69-3356-875DA2A4FB75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AA29C526-6121-F704-CF9E-4DBE6E7EDFFE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1185342C-BE28-4B77-B19D-90896C4245B4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9D1B0C45-99AD-37BD-B9AB-C576C6B013F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139FCE4A-86D3-AC8C-FDA9-7A58657F1C21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7B0F6382-88D0-7120-D2ED-F79576D4530D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2B8C4476-CBCB-4192-AAAE-340CC1369D6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3B58147E-65F7-28BD-DC49-95F15377E238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5987D82B-B7E8-1DE4-2F45-53EA37FAB2FC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D71B4AD1-265B-BDD2-3349-329288612CC0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E683AAC-E9F6-F871-CE52-1A0E6C93AB65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AC94F3F5-58E4-359F-A77D-660A58D8F526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36580BA-D68B-CA33-8B53-A858B21C5FCE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A748AD4C-7D5C-CAE7-E4ED-917C36E5375A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16F994DC-0261-E0BF-1352-D325201599B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20B2935E-4EAD-BDD5-8DB4-E19A3A94E2D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670CE7D4-BC7B-8A9A-5431-089C38D0A89F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F1D12E1A-7143-673C-1BD8-E8BCEEF8ED70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0061D4A3-F794-5684-8BFE-C715B8C04C38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AD4E110E-576B-10F5-DE98-C5B63CB30C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8FF3-6D44-5DED-E893-1CA73700F965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103F7C92-876B-7E44-0B53-393B4C8110EB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14562412-AA20-94DC-21F1-DCA2B423B744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CE7B4D7E-9DFE-F7FB-632F-29891D97F57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85FC8290-67A5-2E6F-7779-FDA38DFAA55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7C2C712A-72C9-7B12-799F-41B9090F911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54068BB1-22AD-F0F8-C2AB-0F74AEDC8E9D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49A65E54-F07B-B61A-22E3-A014441B73EA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7370814D-ED61-B4F8-713C-4DFFFAF256B5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DEEBECC2-D798-4EDD-E5BF-8CE669EAFD8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97663058-49FA-57B6-694A-EA8277C313A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19BC0AD4-DF9D-5104-DDA5-ACFD5C3D8B5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5B70E30C-8DB5-512E-47FB-5304C0A6A0DF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8A2028CB-71BA-8EDF-9763-B5DB819D9324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4112DBD2-54B0-F3A7-9CD2-2167C38C8D0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63EB255-9E58-4537-D4F9-BBFE6DF9463E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35512A93-0FB8-4FB3-32C6-591F78EAAAE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6FF59158-5EAA-28FE-3C50-3BF88528EC0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2BDAD4E3-F93C-8113-2D5D-5D7EAC66F620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76555A19-0474-D8A8-4B9F-BC847DD4B3E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60718FA-9AE0-79A4-402A-7E73AC6E080A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5938FCF4-63ED-D5BF-C778-67290E183356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D732F2E6-7E2D-D8AD-1EAC-B21034EFA00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96DDFFBB-8571-8CBA-1660-68D73D711171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6FA6173E-1D65-9850-D64F-4ED6DF6C4F8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96CFC81E-2A31-57DD-A942-29CE33FF7F00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DE55E97-A822-37A2-E137-E4EC8B49DA23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133ED83C-C6E6-ABD1-32D6-821FBCCCF7F2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732EF880-9C89-93C1-1E49-F7C40ED03553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CA6A4971-249E-A80A-3E5C-C51F462F4481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9D58347A-6C72-7C49-2794-D7CFE4A7F55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DC68DA7D-FB59-F341-0852-692599C1A850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ube 152">
            <a:extLst>
              <a:ext uri="{FF2B5EF4-FFF2-40B4-BE49-F238E27FC236}">
                <a16:creationId xmlns:a16="http://schemas.microsoft.com/office/drawing/2014/main" id="{CB58E4F1-884F-2F83-F591-A02B5C464F5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ube 153">
            <a:extLst>
              <a:ext uri="{FF2B5EF4-FFF2-40B4-BE49-F238E27FC236}">
                <a16:creationId xmlns:a16="http://schemas.microsoft.com/office/drawing/2014/main" id="{3B996930-504D-375A-6CFE-0751C445C5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39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7A4B4-E9A6-8736-A0A7-81B7E5A3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7E388-6713-293F-EA19-288E4EC43F7F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527788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14ADC-599E-90A0-36B7-0B503F51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EF07314-584C-FD1D-EFCC-D29F50A908A0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8D9206C-A0A5-36C6-96DA-CF3DCB790462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6769ADB-6F92-52CC-F92F-BF51B5CC911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ACA1627-2E64-1B0E-8AFB-302132AA38A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1A3D9381-7B0E-8AD5-5FF0-F4F9849D4A13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3125639-4815-2B88-FBDC-C92EF302EB21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7E2C628C-8D14-CA59-2B1B-A2BEC36F90D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715AA4A6-EA35-EDA1-2256-8F46C80BA1F1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AC8AE7A-9139-20EA-436A-6497CE552BD1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450C837B-534D-9D1C-8595-A3EB851D7ED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00E21A3-42DC-EE19-693C-6549155BB36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62CA67-6B3D-60DE-01C9-224DD1E029F9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2F367499-34AE-6164-3DE6-DB85D97E43F6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F7DA430-CB4F-51D1-A068-59D6BC0899B8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4417791-33E7-DC1B-D6EF-D841C9E70619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E328676-2302-9DF2-1C2E-E810F95B4922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31CFD497-357D-5E64-9050-2C1CEC04AE55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2B89DE-6024-65D5-32C6-C755FAF328BA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66747E9-2BE4-E5A3-1E5F-1154E0FA217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A5C4D650-082E-F469-80B9-66E0C048DD85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0C103EB-EFC1-8223-B9BE-E6CAE4CF8A75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509268B-A146-9C4D-7B9D-D39AEA0B834F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BE80C09A-DBEC-1CDF-2EE8-82F6FBE5E8C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F4EC1FD4-66BB-A34D-25AD-CF4698E31CBC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2679A74-F909-5680-526F-FFF2DB7C42A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A960D1-CBE0-2086-C9AA-A17DD293552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A9C350E6-0599-4419-91B8-F19995187E7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EFE67AD-417D-0DE5-C7E2-5EE4FD55598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FF66CCAD-BCD5-B9AA-1C7C-C35A4FB5CEB1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C38167-5BAE-29F0-718A-000DDDE8389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4384F2F-5F9A-E00E-68E0-65EF919CC5A5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3960DBF-974D-6A50-6A56-7B11459CC8FD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42AEC960-1213-3E02-4DA5-4DB527250A5E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D5940ACC-C973-61B7-6D84-838CC58EF16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ABCEA6D1-2AD4-D711-4D14-C9C18429935E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EAA55-1D2F-0F90-077F-37AEBF7679C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67EB47A-31CB-D0FE-B17E-0079EB36646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429510BC-F38E-2EA1-EDD0-99C186C16C49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747DA72-6C2E-8EFB-585C-D53436DD594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CBCA907D-B54B-5051-D27E-8E34CAFD4C3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8E18D7BC-6C51-AEE6-8ABE-82F841B42E5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0B07B75-73D7-0F81-7FF2-F1198001174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272F3A9-4B34-00D0-19EF-CFC72962A622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EEDC234-8DC2-D18E-8827-9638887AF4B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32B040D6-7AF9-210A-48FF-230CA21C6E0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3E109A3A-30BD-AAD6-DA55-FE6262AB38B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DE916336-AE19-0FA6-3C09-C3603009E0BC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8F5798B4-DA27-E813-AABF-68CC2AE0BC59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DB33A21F-76ED-20EF-08B6-E6A2AEC10694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D40AAD3B-69A7-825D-68B4-74BA26B01096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13FE8A-687B-FCE9-20E3-C0F683ECBD55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0500AB1F-01C5-8FFD-8592-FB7677FEF6AD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A706EFB7-9F60-3995-5456-07B52865F2D6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275C47E-0EC9-59E6-2E3F-37F9C8FC3A8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7E8C68C8-E0B3-A079-E7F4-624C147BC75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971BF23-E474-B806-57C7-8FDCE7904FB8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DEE6B014-6B35-DF8D-9E95-A62C347AF0B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A9EF938-A576-D354-B8AA-18FCC078D62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4A680277-375A-26C9-D373-BCAB0060DAD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BC014D6C-50B9-3D8B-BCA3-60D0C53BBC8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C8A7500-6FA7-F2B4-9806-DE39CBFB69D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882B205-56A9-43F2-2950-AEBA39B26E26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EB36DBEB-A6AC-7DAB-69A7-FE106C895634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6A05100-29CF-188E-A7D8-A3BFBA51B212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F3FD56A-8D70-FD43-3772-387C9693406E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34D4BB84-40B0-18AC-61C6-81B6A57C768B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3A1EC3A8-29AE-F243-2824-FCFDD0A6A50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C916257E-5A01-81A4-A36A-182BDE147DF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677A9F1-0AF9-A894-F4EB-2A33AE705E9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EB642C5-E574-8CD9-CB55-C846702A11D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85B8CE82-B8C9-8669-47E1-F56706D57BC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FB940A4-BB9B-A1F1-22E8-A83F6B9803F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413A888A-F218-2C6D-C6D4-7ED175338647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C6B4AB-79AD-9241-DCC7-D28F0ACF088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333B064-1E61-9BFA-8EDE-E4B4C7260A61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2FCCDB20-D9AA-0708-F07F-68895E7A0A3C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0C35BF3-197B-8B81-95CA-36A47CA4BD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F9F5D-B685-E379-759B-BEA109B33EB5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4564-48B9-C564-1B74-F39CADE13BDA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04BD-E4DB-BC69-6671-AC3E40BE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47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8A48-FA7E-983A-A46E-EFF67E36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435941B9-FD70-18A6-7786-24C5DD606D6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79235A0-D61F-B95A-BFE0-A72617040D3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1CD09143-0091-90A5-FE72-63065D3E4B9F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1CB95330-257B-4601-E186-C402F081CA3F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A6932E-3736-1931-5A35-A6105F69D3B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59816CC-57E4-805E-40FD-099533D4409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9150057-2C53-405C-4390-FEBA8BDC4EFD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D94EC03A-A87D-D739-F56B-17EC148B16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45E3A60-BA95-D53E-A235-0E28C891F44E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7DB9470-E3AC-B9F3-BBF9-594A94B2D9A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50F2F308-978B-C55E-CED7-CD239AFEB3F1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E5183207-BB2F-3A3D-336F-F4DE40E6DF52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36485F4-6E6A-B8DD-85B0-417199B84D81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90AA3E22-A1C7-6E4A-7968-384EC66AE02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4AEE82E-29D2-91EE-A254-ACF5938127E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4DC3B944-FF99-7F10-52E2-E25648CD4E9D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944BB6EB-570F-48B1-50C3-CB911B09FD08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46C55B10-C4E6-F144-D2B5-635E0F0B4879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09F08407-AC43-0030-57FC-3C118643DB38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A36C38D-13AD-366D-7954-3D67403582DE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D6A6F61-33F2-53EF-0AAF-225C96AD0211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7AAC016-A01E-76A9-45FD-F0C01D202910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F745512C-0EC0-1B38-F7FE-546960A3DE6A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863BE48D-20F6-569C-CA8D-06D4787CD88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233BF3F-5109-6785-983C-E5058DBCD6D2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D7A6DA14-70D5-ACE6-50C2-78AFC043B707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EF125AF3-CDFE-C927-BC8D-492E92C0D75D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3BBD0C2-EB53-873A-D77F-4DF73F98F3E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5B32300-CC8E-CF9D-1189-A5D17236201C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07E5959-DB2F-F8E3-E339-78D943E8FAA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9B7D06B-16FE-C6A9-BCF6-CCA3DE6888BB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881B00C-CD1E-A217-B517-0914BB61791A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7B7E3C8-2BCE-0762-9791-16E12AE1AE9D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091F2B35-41CD-EA2F-FCD6-4A6B87DF9389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1109A365-EDD5-F46F-2C90-10CC4535B108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FFE82F0-F358-9A3E-FB42-9CA9508D942D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95728C0-198E-BE1D-4A5C-29AE2D06B831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807C804A-E7F9-E119-E26D-CB5EA3FC86F0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525A4A8-8372-A321-F17E-4D24B1255E28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2F3D1276-A967-3FD6-A124-D31E610D77C1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AC4811-EAFD-FB90-BB10-0B19434C6282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51FCBC74-D4EE-74B6-7E8B-37302643E081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7CED0F6-46F5-1DB0-3370-FDB3E542137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87905BD-E883-242B-41D7-5F27DD25AD3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DF7D618D-B9C4-8476-5895-85B726DAE75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ACF48DBD-CE3B-B376-9D77-472AE23D127A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B068B59D-5534-22D6-F78B-9BA2620FE41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E6E05A01-FD3D-44FE-57F7-051F9384A2C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EE5F39B-EE0D-1502-D2A7-A1EA9865711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509EA58B-95B2-CA9B-5811-5EF5C78F6F1C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8DBC45F-1869-E5E9-86FA-751870A4F4C7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E06F6058-C8C6-4676-DCAE-4FD42589A21E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5EA5AC5-948E-1047-DF26-D100B6E3C5E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66824554-8E61-1FEF-7EF7-7670BE66609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D83682D-F336-DCB3-83E6-02B283AFC213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E78AAD83-9AD7-4DF9-39E1-070CEAE259E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28BACF04-F1C1-4F71-A645-15717B78607A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7D12A8C9-8894-EEB2-0D5C-BBC3080D5E38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709C329A-3327-9D23-D316-9DE992418868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6F8884F3-0F2A-5B4A-7061-695CDE70054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7B40A38D-5119-09AE-CF39-61D7C808E591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71E73F99-4EDF-1170-A5FC-14966E4D55A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1D6F5C4-D2DF-AF4C-75A9-47A6F069B23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EA7DF6B4-3E78-F535-F79F-20F5EC2C08B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6CF5F797-01F7-C299-5EB5-565150F67831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5E7CE1E6-26B8-DB23-38E7-F1E5E04CE935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C3F92A3-9455-5562-6C67-582A5957CAAD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0C41AA32-731B-D6B1-E642-492342AF4C79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A92D45AF-3347-E67E-36FB-DD55A468753D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B5AD83D-BA36-1DF6-6B9D-01B6CED077A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64C4CD7D-FAD5-6150-0A8E-87A83618CF6A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0EA73F7-9021-E294-B79E-7C426B1E342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CF82AC1-1B77-4ACE-444B-7CEB9D52F98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84B84DB2-CE52-2D68-E47F-8C710FD3D02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B21B050A-864F-0127-F567-DB31B069DAA7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C4BF3C-2328-98DC-6F3E-58D7D4CE8DF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8A5169AA-22AE-53A3-E8E9-13AF23434F56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10AC9-8A47-F6F1-8CF0-69DF243A6785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039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25C4-BA4F-05DA-39B6-A9721CD7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182" y="117046"/>
            <a:ext cx="6267904" cy="67409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0E4B4B-5C2F-F47F-E928-0CEDA1FADE22}"/>
              </a:ext>
            </a:extLst>
          </p:cNvPr>
          <p:cNvSpPr/>
          <p:nvPr/>
        </p:nvSpPr>
        <p:spPr>
          <a:xfrm>
            <a:off x="2353582" y="760366"/>
            <a:ext cx="897618" cy="2098947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E0F5694-4737-6B59-0ADA-91DACE0C9F86}"/>
              </a:ext>
            </a:extLst>
          </p:cNvPr>
          <p:cNvSpPr/>
          <p:nvPr/>
        </p:nvSpPr>
        <p:spPr>
          <a:xfrm>
            <a:off x="4004576" y="1711324"/>
            <a:ext cx="1206054" cy="857703"/>
          </a:xfrm>
          <a:prstGeom prst="wedgeRectCallout">
            <a:avLst>
              <a:gd name="adj1" fmla="val -111499"/>
              <a:gd name="adj2" fmla="val -5226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any layer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680630-9626-B41E-C8B8-6EFDB6500851}"/>
              </a:ext>
            </a:extLst>
          </p:cNvPr>
          <p:cNvSpPr/>
          <p:nvPr/>
        </p:nvSpPr>
        <p:spPr>
          <a:xfrm>
            <a:off x="7728858" y="1654634"/>
            <a:ext cx="1574801" cy="986971"/>
          </a:xfrm>
          <a:prstGeom prst="wedgeRectCallout">
            <a:avLst>
              <a:gd name="adj1" fmla="val -86331"/>
              <a:gd name="adj2" fmla="val 103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42CF869-E3DB-3923-C5E1-1D313D5EDEFB}"/>
              </a:ext>
            </a:extLst>
          </p:cNvPr>
          <p:cNvSpPr/>
          <p:nvPr/>
        </p:nvSpPr>
        <p:spPr>
          <a:xfrm>
            <a:off x="7649029" y="5753983"/>
            <a:ext cx="1574801" cy="986971"/>
          </a:xfrm>
          <a:prstGeom prst="wedgeRectCallout">
            <a:avLst>
              <a:gd name="adj1" fmla="val -87252"/>
              <a:gd name="adj2" fmla="val -8594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Routing obstacles shown in black</a:t>
            </a:r>
          </a:p>
        </p:txBody>
      </p:sp>
    </p:spTree>
    <p:extLst>
      <p:ext uri="{BB962C8B-B14F-4D97-AF65-F5344CB8AC3E}">
        <p14:creationId xmlns:p14="http://schemas.microsoft.com/office/powerpoint/2010/main" val="4209868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3C5D4-59B1-1414-FFC3-9987BBBD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B4F63-8410-A0FD-3988-AB1E1FB7E6BF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26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189D-5B02-CA45-AEEF-B83C556C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ADE13E0-0BF2-CC72-6264-E4B531BEBD06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7E4539DB-828F-A198-90B4-49DFD3402A36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E221096A-5A88-E12A-168A-55BEBDA8DDA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4918B4D-EAF3-21CE-B0FE-FF80633A4AD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92A0A20-B51A-5851-50C0-4405575ED10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9AC9E35E-E39D-2840-5932-1D5C061A70B4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3B5FFB67-A521-8900-D019-DC608CC601A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4584261-6574-F266-4A6F-F9BC2A4CBC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725BA49D-0E78-03A8-8A64-0268E817C2E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066E6A2-17BD-5E9E-9C13-83149721618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38ECBCE-04BE-4E8B-0924-F1B8F726968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6486B452-6148-3A51-73E8-DE8F14F10C9D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EDCE3598-0010-31E8-A38B-DC45BEA8AB3E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0142D0E9-D496-5F19-0F5A-8D39107094ED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CDB175E-E3AF-4D7D-4AA1-2B51453B623B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8DFD1202-2514-0322-02FD-271C3385628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D60FD595-AC49-8A31-E675-C3CDEE30AF89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73696072-4033-42CC-43D3-1812A9CA2DAD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8D8BFADB-A11F-B435-41D2-33A350716CAA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E382AA41-DB9D-3B82-282B-0A92E8A5F98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AE0B23F2-F472-C565-B247-626753CBD050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318D4077-D696-DA77-CF21-0F62C9B4B2DB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D12EC60C-1598-7591-9498-F6A599D5463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A32835E2-19C8-1121-A98C-35BFBADFF124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803319F-7AB1-BFC9-2BF5-9E647998FEC1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350D7C-C236-FE04-1B36-53585CD05A6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5DE8B73-A489-E2E0-AF2C-F1CE2084239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9D3AA8E-F20C-070A-6D2C-5D8A3CBD18D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5FD4B8A-E4E3-8294-B065-612ABAB5532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E01840B-FC20-6F1D-1B92-45169B4F68F8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DAF2737-5EEC-3DFC-D614-16BEEAA5559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158FF313-319D-0EA0-341F-42AE6AA4BE0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4922549-FB70-B828-94C3-CF931AFE80C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C138BB3-1B23-5E8F-17D4-3DCC9FA4C50F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2065643-82AE-4EC8-BAE3-7C29CC81F3DF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38D4DFB2-18F5-AFC5-C454-228619A023A0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E2037C1-D68D-387A-11AC-94EFA55273D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B456DC2-8509-5C1B-2A5D-C65554157CF3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6B005E3-4D66-8A48-C0DC-BB39438D0D3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08DBDB2-89CF-9654-8BE1-2A77A7852D0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51F0256-9689-68A0-3B3F-1A55BB5FAC1B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912DA511-2592-6BE7-E051-9C11916E4EED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D5706EBB-5512-4F9E-841F-B80191CCE7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13C7168-43D1-0F99-D95A-CA50FF5C3140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F0ECCFB-95BE-2D4D-89A3-9CA96EBB5AE5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865DF4A7-F357-CBE5-F713-78712CEC6BA5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6A4EFC5-634D-24BD-5A02-91E9ED2FE283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DE3716B2-6B2F-82DB-EA45-3718A2D4D52D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A77A5536-BA53-C1BD-2204-9A1829B46C3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61A7EA4-74A9-5FA9-4DBC-CCDE1ED1EC4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D863874-E9BE-F061-09CB-456292C83612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B33CA196-E386-72C0-6648-9ACD5F840C73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E90989-FE40-3A7D-B362-EF889E171F6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3BC08D1C-793D-12D2-FDE5-D036341C0AE8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BF49CAA1-8A4F-C1E0-1819-02C5591186AD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DF5D562-6528-2E8C-282F-7C9971F3DF81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45AD24DA-B682-64E4-3CFA-9ED7EFABDEDF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439D3ECD-5C46-5F75-FCE4-B3BF1ED07C3C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CD99ED1C-8166-2A24-4DB5-6C1C51F8237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8993CAF1-A505-1447-9CAD-B29C303E2BA1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AA4F1E8-D90F-8976-D911-CB4E7F4ACA38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65F35EC1-1BBA-C441-2535-146720ECFD75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7F902F53-B08D-ECC0-3A8F-5944C285EE30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6B3CAE2-3844-FDC7-7BC2-0CCBF644230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C805135B-B18D-6C9A-7EDC-1DC942899582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BD1086F-C73B-9041-D940-145E19485E2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FB3DFB5-D920-4F84-D9C1-67BCEA37834F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46C7F225-567A-77C5-33F8-AAA7F05740B5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70C3150-3ED9-8A2B-0DCB-1F54996BFEF7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6769ACE5-AB30-20F6-25A7-80118088129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B492C3A3-2A05-455E-57C3-D74F92BCB48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312F389A-EC99-39CD-A257-48A8CEDDDE1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556D1E2A-DB9D-6E34-5580-1FB4419B523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D490A2-8DA8-3F09-AFD8-78AB5B0A8A49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87B4D84E-6483-133A-7D1B-E586896696B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C6F6BB5-C681-9822-1C1E-01F84F36932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07B3E650-1711-7E85-578A-E3C3777A2F2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0AAA8-5D0A-AAB0-6E81-2260F693775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45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92516-3575-F861-3993-7AA45E4B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835B2-FC71-897A-A07B-B1BBE1C8187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29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4A761-BAA6-2ADC-CB91-9F894DA9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E5DF9-7D6A-DF68-FFC2-8E55579FF657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45D136EA-C35E-8B72-7050-6E6C34C43ED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C2420CE6-0EE3-59E0-928D-7D0D79592975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897865B-F07D-091C-F353-A7326996106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378CA632-64D5-D598-6202-EDA71497146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333B194D-0F98-35A9-91A1-396838E49802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8C736705-AFE4-9239-95ED-44FB6F4DAB18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5BB3FBEF-F985-1F8D-2BB5-6E07E3E9227B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C60D82A-117A-82CE-D839-77103F9CDE6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3FFB9B1E-7033-163E-43FC-58B68EA3B52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B5AE9BC6-BC7D-DB86-7D5C-F670A78C9797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5BB97AE4-442B-F50C-2D3E-7CADD001157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003A10A-19F5-5759-D3DD-7A66D1984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ABF92451-6C5E-93A8-2E4A-3C3144FD48BF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07852C00-B42D-60B1-6A24-450257B2A2C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D22D136-842A-1EB3-51CB-9BEC99E30BB7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B124E895-BFCD-231F-220E-886252F9B861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00F4890A-5113-CBA4-7EB8-CA7C1720F25E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C5359FA-9754-1BFD-3B28-BE57856EC9C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C75BC50-2B25-E3E1-F90B-67058B959E82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E1798A75-62A9-8283-827C-C1E52F4DEE2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241444A2-FBBD-7618-2A9D-2FD07E4869E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8A58C484-FEFB-0E46-6997-565F99A982EF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22B0A568-4BBD-94F3-E0B1-E8A96305129F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A002BEE7-8C00-874A-9FC0-A5BA78D6EB5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1E8119A-6B59-3358-C7CE-806DB8ED057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45BFB288-86C3-ADD7-1CAA-770D0D201B6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09F0C3B-0D41-394F-6A46-C3ACAEA49D69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40C0592-CAB1-A459-EDAA-5F1C46E597E4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BC77EC4-CC84-D611-F49A-31DE4D48BF3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B6338AA-CCE6-D941-C8F3-90E552E769D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B63F508-BCAF-C6B7-5320-A5D42C54BB3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1B9C5A04-7EF0-3A2A-B8F1-2D06A7FC1438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AA8687C3-F300-B31D-4659-061F6268A0A3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C30BF820-DF4F-EEB4-9BD0-DAF883CFD337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2E5A7178-0A33-1C24-ECCF-3032504737C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6F2CDF93-D751-3D15-C385-39EF0AC78EB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70DAA320-A10F-0C4E-C9A3-A2D3C3B0927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7628C54-F326-06B3-4E0A-C17022D8AD5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428BEBCC-DF4A-A5C6-3582-005C4A9E66D3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285F9B0-5AC6-0709-7E1D-1BDF1BD335FA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78A6686F-DA73-4182-8F99-00A4750607D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846A69D4-359E-0DF6-47B3-CDEF3629B4FD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BE3D14FB-D77C-202E-E971-DC592C9B790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8A50576-AB1C-D5A5-1C9B-1912EE5DAE28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DF2E5C56-626D-2F81-97BF-01C8AC81254F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7A5A9B3-1345-7C39-3746-98E3DDE157F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796EBFC-8EE7-7B57-87D9-AA8AF738AB24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9DB4A78B-1704-B245-1645-9CBB29CAEAE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9C5AB88-3F7B-B6C2-1522-518C63D3A784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2035B08-E6EE-ABC7-D7EF-D46ECCDE9549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FD4EBC69-549E-5410-3535-68F3A3C2A9FF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2AA80FE-B3AF-AE1F-5B04-548BBDE48E1B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BD36E6FC-9E39-588A-C75C-2A7B778B54A7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1194374E-B6FE-5837-0280-9F74FF0D6918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2A700711-7F45-71E3-BC98-FE874A6E2D1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D3F9F23-3628-526F-2FAD-09137A2BF8B6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FAF61D77-F675-B5C3-7908-6F28D8FA4B04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4777A02-871C-8DF4-1A1F-4EDF796360C3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FD28952-15B4-10E5-04B3-5586A1BCA0F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4E5E63B-9A95-9D69-38C2-320468B5C070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B28EA8A-F7C2-FF82-0423-D66DFC1BC289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1EDEE74-5202-F565-2075-FBE0896B9F7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B43ECEC-B486-918D-1B87-0C314A6F35C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1EACABD-D7F4-4C7A-9225-8E33ED650E14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EB31857F-15B5-14FB-F3A7-39F9C2AA906C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767E8DD-E33D-9B69-CC80-68B34CEE2A29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96A7996-E7C1-31B3-D25A-5AEBC787A0E7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5548D73-3EDD-8983-BDEA-A54713DE41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AF084F44-D9A1-A3CA-686F-917A7961CA3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FC88006F-1A23-0C8A-6DCD-049F876E8A5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80C01BD9-D632-ED9F-80A6-F4F5F364D73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F583A520-ADE3-9FB5-6686-DA52A29EA87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EE794FA-EE7D-A082-0181-6817D6FC6997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1A9E253A-D843-07D4-E9F8-18A81FE7A48A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77D2E82A-D28C-2F4B-2089-D8B7778C8014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5BCEE8C3-CD09-124D-CAE9-2056C1F92B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59198-4FC7-44EF-F206-1042DBE73B20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082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9D1C7-97FC-EC28-2CFB-9FC3D693D973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E72B-D88D-9748-0B23-378E537D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26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413C-CA03-1F53-D4C4-89E10B7F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A13E9868-C26E-C34D-7168-9936B1E3489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FF76A6BE-9780-A83B-0014-6EC8C1D7E9C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81B3A90E-141B-906A-1CCB-50541CEF1EE0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65692313-5F9F-E719-7A6E-3F79F9B2FA5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22643677-C415-956C-D05C-5968B28C255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477B76F-3077-DE16-DAC2-E3E7D2CAA35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653065A8-B694-13B6-3A9A-9506A854B979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87D9CED9-5A77-A539-A40F-46C3DC8BE52A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407038A9-65EC-6DB9-BAC1-0C36D311E89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28895835-5D07-81AC-1431-0DA6EEAF314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6A0BD515-694B-5B9E-7D78-F70DFA447639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07C31A3F-A068-2695-6DC7-95DD5FF85ED8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3EF88933-42DF-5C5B-3A94-5FFCF4405C80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F2A043B2-AE5E-E456-C232-3A06D5E97F85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9D67343-7AE8-BADE-2380-7D1D55A58C00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37BC87A8-09DB-1E89-8B86-FDC984CDE366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6D66FDFF-E09A-44B3-83C0-0F7A57A26150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365E7384-B34C-464B-55E9-CE7D57B02E1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B09AC94-D52E-D144-7628-989D409D7A1F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49D6E45-EED1-5B38-7A4C-29FDAD1AD10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1A4FBA5A-F141-5CEE-54F7-398B19B7328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EE1CDC9-7008-0DF4-76E9-6223B03202D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CE9106EB-C021-5137-2DEE-F3B881657E0E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C892AF5-AAEF-7EEE-0A94-A30F46C65E2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D664FEB-C1DC-7A2A-CE22-B22C2E1D5DEF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AB9FF1A-DEF9-4FF5-0FB4-55A1F270E586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6C7D5165-5848-738B-27CF-380ECA5F6E1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5A039B-2A13-350E-1B1D-6C0210176026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E672745-3F89-2BAF-9464-2E3382DEDC4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9CA7C0F-E901-9B79-C039-EF9D01E573F2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9A35C1A-7D97-BBAC-FFAF-DC5F2C3B6C7F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41BCFD-229D-E5C0-6B72-48F43EB63230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5365072A-510F-D7EF-9D9C-784F0B5DE186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52CF670-6B96-3BEF-9C2B-20236C0515C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D1C97E7-D3AC-AEE2-A291-C7D558BCF884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73C9893-C741-6053-9C63-DB73AB72852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CDEF538-F558-1A77-EB1B-D38CC7DE1EF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0BEC226-9EE5-FF0B-0B5E-8235FD2EE90F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60F7D6C-C08A-DF3E-F5F5-67D62152C08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9DEA6004-9C0E-709C-097A-CA4D28ED8FAC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974DB4C-CEB7-FF47-9E8E-DC0671C11F08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2F40368-E106-9E4E-A95C-CE399EC61A8B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98E6800-97C0-7842-F79F-CB288A0BA1E9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703B6F8-BCCC-5397-880E-BA06401694B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4E3B1D2F-4B1F-E327-E179-F0E3EC4AE70D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9E64992-FE2F-D806-B37F-8F80D0A07B1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29AFE90E-B499-8221-4EF9-9715F226950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6868365-D7B6-7748-33E9-FAE229B2F3D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C459B5-4998-0F57-32BD-EA7F34E7B815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8398DBE-B28B-9489-55D0-07FCB8FDB68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C0D2D2C-CAAA-27D2-6741-84E3A45539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6D49522C-7092-D682-89ED-3684B94AF9B4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BC8A55-4C6B-B840-4750-D4DEBD20C5F9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C4B0CD22-D52F-52A5-CCE8-26408215791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4E5D79CE-39B7-1427-2378-E9BAE1D2A3C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F395D6B-0C06-8259-5079-EB029BE00B1D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965F90D9-1A6C-B734-04E1-3E7AD280F79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1AD33798-AAC5-DC25-D65A-9473B6EA3C6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15387F9-D70C-3388-49B2-3F53547B782B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F20D2D29-AAA6-C145-8E10-991374C807F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F2A95BD6-94BB-0CBC-7D2A-8125CACFDF9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F4BBFF51-CD59-EE29-5CC9-9352EE34166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85E76A1E-D112-E524-3371-2C23CCADCD67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4765F8A-D88F-9A07-9A1A-43AD8C55044E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2130D875-B3D3-B843-3A71-E301CD2C216A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753D97FB-C33F-B3D0-292A-0D126B5941B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ED91461D-7C2A-9AB4-8B95-8EDBCD885E8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B7EC0CF-6926-CD6F-FDED-4A740B474834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CFFA563-4A97-2296-3CA2-D49741B8FE5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CB4C7CDA-B610-C07A-0DF7-996DF119CB2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3761BCF1-978C-10AE-A4E4-2C50107A8DBE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0956E34F-249A-FE9E-979E-A8BFE3E926AC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0B1E18E-F31F-EF64-3D93-C1CB20E531C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E3529E45-FC84-DC7E-D945-0C8AF6A19F58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9C9600E-CBBC-669A-CDAC-E38BE0B91333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87B6ED7F-EA2A-E78E-42D3-52DB2DB34169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9B0FC3F1-C04C-5294-60E6-7CDCAEE4346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6CEC-CAEE-80CB-A1F7-DF30D4532402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12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E715A-F133-9098-A1F3-09E3160C08E3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C90DC-FB66-84F1-DCB3-4669B646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0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12185-770F-7EA2-3F70-C7E9CEF3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83D1752D-B403-0EBD-7B6A-77F3F9106272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20768B0-3619-22E9-30F6-6EF2A9BE349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67F7B0DB-E922-250C-A9B9-2540E1871301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B9135622-9955-3C95-921B-E9C03BED06E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16C7EC5-BF3D-2060-DB93-1E036C7EE98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E9528C6-8A46-072C-5897-0FDD158F04E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2A10DCA3-122F-56BB-2623-4487A25243B4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F1E76F07-4754-89CA-E4B5-8FDBC771D2CF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644A4E6B-1CDA-3E39-A76F-632E2FDE489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E7F32DD-576A-14E4-FEB4-B36093A7DCBF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B982600-89BA-AB9E-067E-A95C281F339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C7C7A0E3-F1FE-362C-C440-C827CA1C316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8AF24483-6CB9-FD6D-A28B-6377F40BB08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39C1E26-9E91-6C10-9DF1-3091053CE90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87DC20A-05B5-9D0E-9254-21C54FCC89B4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AC554C67-8AB7-BA82-478A-25291CB402F1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3E6B9BC-4BA3-B0B8-9782-414094503A47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12EC8029-C1E9-9E3D-B6C9-5374D83B2037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A51D988-C828-B427-D28B-D02E009CAC1B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D45764F-850A-0DEC-6B6D-DE84F4C8BCF6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272D420D-D09A-BEFC-37D6-CDDE0997A0A8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0D7BC657-B41F-F5C6-E947-F37F254389ED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5479EFCA-605A-3DC0-7EE3-C4ACD1221907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EFE562E5-EA9C-97D3-FC3F-C24677B71AF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86F8B2DC-7D91-5CF7-10F7-0D2E0572BD9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02CBA396-85B8-CF4F-27FE-94B6C0C4D96B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F15408-9B34-1737-EEF5-282521574A8A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D4FC47A-8B10-378E-713C-5CAD986DCAAB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80BE94-2E1A-BDBE-9A36-3415FA44ACBF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B7DD54C-0A5B-55CA-7291-4A7BB42BC91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7A422A3-C010-1943-7775-957E469B0934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16DC649-9DF8-4C8D-3465-9B4980F8312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081D55D-6FE4-8F29-DFC3-7619175BC38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0457D4B-7070-EEF6-5688-503B38EE1661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D8021DA-F9D8-612C-BDD3-3959627FC7C2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98E9900-4B08-DA75-05B9-E09B0FDA709E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E64B6DAA-5252-EA8D-DB5E-04E061E07CC6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F222C2C-0C9C-B767-610E-E279D6003162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A9723C0-26A0-4F88-CC33-A71FA9F6C2F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C4239FD-FD19-614E-5F72-5230EEA5CEE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DC7B4637-93F8-48D0-88E6-0FC060059D82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82245C7-AF5C-F043-BDF2-10137C158910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F6576A5-4204-7A34-7BF2-5F85FCD1FBE1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26D442FD-8402-AD8E-66E7-124A3898BEDA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C83F658-B7F5-7D64-DEE8-F028D6CD485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938A8D5-44E4-C34D-2D6F-0D9344BBEDCB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14F47C4-3B9A-1FFB-B778-E52B091B06BB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80B1FF49-9BB8-FB00-81D5-37A33E2E2BE9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98AD47C9-2C43-5BCC-F46D-C3AA9560DD9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8D9FD710-17D5-C70B-0A46-21C732F893D4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34BE159C-058C-18C7-6BF8-533C075A1F43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9426548F-0087-0C3C-5FFC-7C9DE4627F2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5E0541E4-E2A4-CEE9-188F-98BA4CCAB4F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C2CF5E74-578D-6EA7-D800-B1674FE5B340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C90853C-04DE-4DB5-9B8D-74316E40FF1D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017E819-D6E2-178B-2AAE-C2F67DCE583E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0919ED4C-D516-A039-7699-8938BC36CE1F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54006FF8-6D6F-F577-0912-39C48BBF780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4BDCB85D-F476-F957-1521-3E81E674149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2C4AA9A1-E493-0785-0EB4-9F8AE3ADD57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5A493BF1-C8C1-5D32-4BDE-F11FF2513408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23E083F-F482-323F-C1DB-5141369D4120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E54D903A-6143-E83A-CBE5-76D83B478E5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6F785F-3319-FDF6-04A6-38D27C1029D6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40B83EC7-52A1-DBB9-1330-3EE2885C6E72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A15ACF44-1F29-6112-376B-32C86860964D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7C371057-6BCB-D853-32D8-4F391A9F5FD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F3D3A6-BC2A-87C6-BFE0-B75DF519EC90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19790E3D-9198-B061-FAA4-8D3E2D56EDA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647E08B-7BA8-5420-F3A2-453A9E6BBAC2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3C6DF0A-540C-316D-A9D3-F5D9C359D124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5158ED-8D2D-5BDF-77BD-29C51EC8A05A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80CCE00-1548-E9B5-9B73-D3A5C9D2E96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9294754-7DC0-F3D0-804B-99501A646C2D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C4E498A-247B-D6CA-EFCD-0BB9669A3B94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F1618-D720-7C0E-3747-C00D94E2ABA4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016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87995-C264-12D9-43E0-CDF66B745802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F2720-7609-5B92-4732-064FDBE6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6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0A3FC-93E7-2E53-A168-B6F2BE06341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25" y="-1064529"/>
            <a:ext cx="4206240" cy="26060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ED4DF-9B05-43C3-41C2-D4141D09F0C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4" y="-1064529"/>
            <a:ext cx="4206240" cy="2606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637A8-D40E-031A-2614-2C03613BE35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6803" y="-1064529"/>
            <a:ext cx="4206240" cy="260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5544B-D262-6E4E-66A0-4A337321AEB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25" y="1682081"/>
            <a:ext cx="4206240" cy="2606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FE29C-40DF-19B9-ACF2-A0046C1A754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0114" y="1682081"/>
            <a:ext cx="4206240" cy="2606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A5071-1C8D-D596-E533-973DBC231A73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76803" y="1682081"/>
            <a:ext cx="4206240" cy="2606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AC591-6EB2-0F02-8B16-26542201D2F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428691"/>
            <a:ext cx="4206240" cy="260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BB30D-AB25-88F9-4BC8-AE1309FE6B9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90114" y="4428691"/>
            <a:ext cx="4206240" cy="260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56F78-B037-2040-EA6B-78F22B5929D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803" y="4428691"/>
            <a:ext cx="420624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1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7E88A-59CF-2B2C-AF9E-978918B9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799" y="44700"/>
            <a:ext cx="6317344" cy="67098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A8D692-FBCF-00AF-7D2F-344A02E6CBD3}"/>
              </a:ext>
            </a:extLst>
          </p:cNvPr>
          <p:cNvSpPr/>
          <p:nvPr/>
        </p:nvSpPr>
        <p:spPr>
          <a:xfrm>
            <a:off x="4719411" y="723900"/>
            <a:ext cx="2261960" cy="214884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FD6C4F-4E9E-9283-605B-0A19BC880705}"/>
              </a:ext>
            </a:extLst>
          </p:cNvPr>
          <p:cNvSpPr/>
          <p:nvPr/>
        </p:nvSpPr>
        <p:spPr>
          <a:xfrm>
            <a:off x="7241946" y="723900"/>
            <a:ext cx="1801138" cy="1095057"/>
          </a:xfrm>
          <a:prstGeom prst="wedgeRectCallout">
            <a:avLst>
              <a:gd name="adj1" fmla="val -67487"/>
              <a:gd name="adj2" fmla="val 31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higher routing costs.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BF62851-75ED-7FF9-21A2-26CCCBA471E6}"/>
              </a:ext>
            </a:extLst>
          </p:cNvPr>
          <p:cNvSpPr/>
          <p:nvPr/>
        </p:nvSpPr>
        <p:spPr>
          <a:xfrm>
            <a:off x="7344228" y="2004671"/>
            <a:ext cx="1574801" cy="986971"/>
          </a:xfrm>
          <a:prstGeom prst="wedgeRectCallout">
            <a:avLst>
              <a:gd name="adj1" fmla="val -76193"/>
              <a:gd name="adj2" fmla="val 6258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838784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27B26-5C6C-904E-C01C-CD104ADEE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t="11429" r="33755" b="2857"/>
          <a:stretch/>
        </p:blipFill>
        <p:spPr>
          <a:xfrm>
            <a:off x="1415369" y="0"/>
            <a:ext cx="6392068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4D2429-D9DF-DCDF-88D1-DD011D3AC61B}"/>
              </a:ext>
            </a:extLst>
          </p:cNvPr>
          <p:cNvSpPr/>
          <p:nvPr/>
        </p:nvSpPr>
        <p:spPr>
          <a:xfrm>
            <a:off x="2368097" y="665843"/>
            <a:ext cx="1870074" cy="222250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9F7628D-E10A-B9C4-87F3-A46635F0A6B5}"/>
              </a:ext>
            </a:extLst>
          </p:cNvPr>
          <p:cNvSpPr/>
          <p:nvPr/>
        </p:nvSpPr>
        <p:spPr>
          <a:xfrm>
            <a:off x="5064803" y="3207656"/>
            <a:ext cx="1801138" cy="1095057"/>
          </a:xfrm>
          <a:prstGeom prst="wedgeRectCallout">
            <a:avLst>
              <a:gd name="adj1" fmla="val -106973"/>
              <a:gd name="adj2" fmla="val -9958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different design rules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355C19D-DC2C-B747-E2A3-E983F955A52E}"/>
              </a:ext>
            </a:extLst>
          </p:cNvPr>
          <p:cNvSpPr/>
          <p:nvPr/>
        </p:nvSpPr>
        <p:spPr>
          <a:xfrm>
            <a:off x="6654800" y="1201057"/>
            <a:ext cx="1574801" cy="986971"/>
          </a:xfrm>
          <a:prstGeom prst="wedgeRectCallout">
            <a:avLst>
              <a:gd name="adj1" fmla="val -44856"/>
              <a:gd name="adj2" fmla="val 1214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3859155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2347</Words>
  <Application>Microsoft Office PowerPoint</Application>
  <PresentationFormat>Widescreen</PresentationFormat>
  <Paragraphs>659</Paragraphs>
  <Slides>144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1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Zones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from old Acorn user docs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171</cp:revision>
  <cp:lastPrinted>2024-07-07T18:05:41Z</cp:lastPrinted>
  <dcterms:created xsi:type="dcterms:W3CDTF">2024-07-06T01:52:16Z</dcterms:created>
  <dcterms:modified xsi:type="dcterms:W3CDTF">2025-01-05T05:58:27Z</dcterms:modified>
</cp:coreProperties>
</file>